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handoutMasterIdLst>
    <p:handoutMasterId r:id="rId40"/>
  </p:handoutMasterIdLst>
  <p:sldIdLst>
    <p:sldId id="256" r:id="rId5"/>
    <p:sldId id="3851" r:id="rId6"/>
    <p:sldId id="3849" r:id="rId7"/>
    <p:sldId id="3894" r:id="rId8"/>
    <p:sldId id="3878" r:id="rId9"/>
    <p:sldId id="3852" r:id="rId10"/>
    <p:sldId id="3850" r:id="rId11"/>
    <p:sldId id="3859" r:id="rId12"/>
    <p:sldId id="3871" r:id="rId13"/>
    <p:sldId id="3853" r:id="rId14"/>
    <p:sldId id="3884" r:id="rId15"/>
    <p:sldId id="3899" r:id="rId16"/>
    <p:sldId id="3905" r:id="rId17"/>
    <p:sldId id="3900" r:id="rId18"/>
    <p:sldId id="3906" r:id="rId19"/>
    <p:sldId id="3854" r:id="rId20"/>
    <p:sldId id="3858" r:id="rId21"/>
    <p:sldId id="3865" r:id="rId22"/>
    <p:sldId id="3889" r:id="rId23"/>
    <p:sldId id="3890" r:id="rId24"/>
    <p:sldId id="3901" r:id="rId25"/>
    <p:sldId id="3891" r:id="rId26"/>
    <p:sldId id="3893" r:id="rId27"/>
    <p:sldId id="3892" r:id="rId28"/>
    <p:sldId id="3855" r:id="rId29"/>
    <p:sldId id="258" r:id="rId30"/>
    <p:sldId id="260" r:id="rId31"/>
    <p:sldId id="259" r:id="rId32"/>
    <p:sldId id="3856" r:id="rId33"/>
    <p:sldId id="3903" r:id="rId34"/>
    <p:sldId id="3902" r:id="rId35"/>
    <p:sldId id="3904" r:id="rId36"/>
    <p:sldId id="3847" r:id="rId37"/>
    <p:sldId id="3868"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FF66CC"/>
    <a:srgbClr val="FFCCFF"/>
    <a:srgbClr val="FD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A771AB-8310-4D55-9092-B83247675C14}" v="4" dt="2024-10-23T02:29:45.941"/>
    <p1510:client id="{27DCDDF7-9155-4F33-AAF4-F27C8C282F2A}" v="189" dt="2024-10-22T23:04:03.090"/>
    <p1510:client id="{346DBAE1-844C-4AF4-92F3-933A7EFC182E}" v="18" dt="2024-10-22T20:00:11.171"/>
    <p1510:client id="{41B2FFF4-FD61-437D-B19C-0A006D93E431}" v="40" dt="2024-10-22T22:46:35.656"/>
    <p1510:client id="{661D6765-6C53-4D4B-9E7F-007E1D445C62}" v="8" dt="2024-10-22T03:34:57.056"/>
    <p1510:client id="{70557390-2750-4CE2-B4BE-6EEEF057BFA6}" v="2483" dt="2024-10-23T02:31:33.312"/>
    <p1510:client id="{8AD921AC-92A6-43D7-BE15-B39DFEFA31BC}" v="2" dt="2024-10-22T05:49:34.586"/>
    <p1510:client id="{8C6824C4-6C54-4C89-99B6-39CDA6F8ABC4}" v="333" dt="2024-10-22T05:34:47.829"/>
    <p1510:client id="{B4DFF631-EBFF-407F-BBE9-991F433C28A1}" v="35" dt="2024-10-22T03:14:36.899"/>
    <p1510:client id="{C039B82D-BD05-4CF4-A429-1FC7B047B9F6}" v="1" dt="2024-10-22T20:08:16.707"/>
    <p1510:client id="{E2AC1C7E-E649-4EE5-8918-33C2C2B4C1AA}" v="16" dt="2024-10-22T16:24:32.018"/>
    <p1510:client id="{F058158C-19B7-4E74-B91E-5FD5F947358E}" v="86" dt="2024-10-22T22:32:45.199"/>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2" y="4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Ruiz" userId="f97065ad555cda36" providerId="Windows Live" clId="Web-{F058158C-19B7-4E74-B91E-5FD5F947358E}"/>
    <pc:docChg chg="addSld modSld">
      <pc:chgData name="Francisco Ruiz" userId="f97065ad555cda36" providerId="Windows Live" clId="Web-{F058158C-19B7-4E74-B91E-5FD5F947358E}" dt="2024-10-22T22:32:55.605" v="51"/>
      <pc:docMkLst>
        <pc:docMk/>
      </pc:docMkLst>
      <pc:sldChg chg="addSp delSp modSp mod modClrScheme chgLayout">
        <pc:chgData name="Francisco Ruiz" userId="f97065ad555cda36" providerId="Windows Live" clId="Web-{F058158C-19B7-4E74-B91E-5FD5F947358E}" dt="2024-10-22T22:32:55.605" v="51"/>
        <pc:sldMkLst>
          <pc:docMk/>
          <pc:sldMk cId="1090278525" sldId="3872"/>
        </pc:sldMkLst>
        <pc:spChg chg="mod">
          <ac:chgData name="Francisco Ruiz" userId="f97065ad555cda36" providerId="Windows Live" clId="Web-{F058158C-19B7-4E74-B91E-5FD5F947358E}" dt="2024-10-22T22:32:55.605" v="51"/>
          <ac:spMkLst>
            <pc:docMk/>
            <pc:sldMk cId="1090278525" sldId="3872"/>
            <ac:spMk id="17" creationId="{7DFB1F1E-1113-F96D-6DF3-E4902CCDCF5B}"/>
          </ac:spMkLst>
        </pc:spChg>
        <pc:spChg chg="mod">
          <ac:chgData name="Francisco Ruiz" userId="f97065ad555cda36" providerId="Windows Live" clId="Web-{F058158C-19B7-4E74-B91E-5FD5F947358E}" dt="2024-10-22T22:32:55.605" v="51"/>
          <ac:spMkLst>
            <pc:docMk/>
            <pc:sldMk cId="1090278525" sldId="3872"/>
            <ac:spMk id="19" creationId="{84401C77-B11C-4526-B6F0-96F826D6C582}"/>
          </ac:spMkLst>
        </pc:spChg>
        <pc:spChg chg="add del mod">
          <ac:chgData name="Francisco Ruiz" userId="f97065ad555cda36" providerId="Windows Live" clId="Web-{F058158C-19B7-4E74-B91E-5FD5F947358E}" dt="2024-10-22T22:32:47.371" v="48"/>
          <ac:spMkLst>
            <pc:docMk/>
            <pc:sldMk cId="1090278525" sldId="3872"/>
            <ac:spMk id="24" creationId="{35E68C0A-FC2E-CCC8-CF8A-968D1A3ABA30}"/>
          </ac:spMkLst>
        </pc:spChg>
      </pc:sldChg>
      <pc:sldChg chg="add">
        <pc:chgData name="Francisco Ruiz" userId="f97065ad555cda36" providerId="Windows Live" clId="Web-{F058158C-19B7-4E74-B91E-5FD5F947358E}" dt="2024-10-22T21:43:08.308" v="0"/>
        <pc:sldMkLst>
          <pc:docMk/>
          <pc:sldMk cId="1818279779" sldId="3889"/>
        </pc:sldMkLst>
      </pc:sldChg>
      <pc:sldChg chg="addSp modSp">
        <pc:chgData name="Francisco Ruiz" userId="f97065ad555cda36" providerId="Windows Live" clId="Web-{F058158C-19B7-4E74-B91E-5FD5F947358E}" dt="2024-10-22T21:58:44.969" v="20" actId="20577"/>
        <pc:sldMkLst>
          <pc:docMk/>
          <pc:sldMk cId="2191685740" sldId="3890"/>
        </pc:sldMkLst>
        <pc:spChg chg="add mod">
          <ac:chgData name="Francisco Ruiz" userId="f97065ad555cda36" providerId="Windows Live" clId="Web-{F058158C-19B7-4E74-B91E-5FD5F947358E}" dt="2024-10-22T21:58:44.969" v="20" actId="20577"/>
          <ac:spMkLst>
            <pc:docMk/>
            <pc:sldMk cId="2191685740" sldId="3890"/>
            <ac:spMk id="3" creationId="{6DB1ACB1-6D3D-651C-E0BC-20784DE0E223}"/>
          </ac:spMkLst>
        </pc:spChg>
      </pc:sldChg>
      <pc:sldChg chg="addSp modSp">
        <pc:chgData name="Francisco Ruiz" userId="f97065ad555cda36" providerId="Windows Live" clId="Web-{F058158C-19B7-4E74-B91E-5FD5F947358E}" dt="2024-10-22T21:58:29.389" v="18" actId="20577"/>
        <pc:sldMkLst>
          <pc:docMk/>
          <pc:sldMk cId="500270699" sldId="3891"/>
        </pc:sldMkLst>
        <pc:spChg chg="add mod">
          <ac:chgData name="Francisco Ruiz" userId="f97065ad555cda36" providerId="Windows Live" clId="Web-{F058158C-19B7-4E74-B91E-5FD5F947358E}" dt="2024-10-22T21:58:29.389" v="18" actId="20577"/>
          <ac:spMkLst>
            <pc:docMk/>
            <pc:sldMk cId="500270699" sldId="3891"/>
            <ac:spMk id="2" creationId="{64DC22A0-D7FB-420D-5BEE-1AA4A6B4E003}"/>
          </ac:spMkLst>
        </pc:spChg>
      </pc:sldChg>
      <pc:sldChg chg="addSp delSp">
        <pc:chgData name="Francisco Ruiz" userId="f97065ad555cda36" providerId="Windows Live" clId="Web-{F058158C-19B7-4E74-B91E-5FD5F947358E}" dt="2024-10-22T22:00:21.517" v="22"/>
        <pc:sldMkLst>
          <pc:docMk/>
          <pc:sldMk cId="906995477" sldId="3893"/>
        </pc:sldMkLst>
        <pc:spChg chg="add del">
          <ac:chgData name="Francisco Ruiz" userId="f97065ad555cda36" providerId="Windows Live" clId="Web-{F058158C-19B7-4E74-B91E-5FD5F947358E}" dt="2024-10-22T22:00:21.517" v="22"/>
          <ac:spMkLst>
            <pc:docMk/>
            <pc:sldMk cId="906995477" sldId="3893"/>
            <ac:spMk id="3" creationId="{315DBF42-BA49-3FB6-0D7C-91A1A15B708D}"/>
          </ac:spMkLst>
        </pc:spChg>
      </pc:sldChg>
      <pc:sldChg chg="addSp modSp">
        <pc:chgData name="Francisco Ruiz" userId="f97065ad555cda36" providerId="Windows Live" clId="Web-{F058158C-19B7-4E74-B91E-5FD5F947358E}" dt="2024-10-22T21:58:35.827" v="19" actId="20577"/>
        <pc:sldMkLst>
          <pc:docMk/>
          <pc:sldMk cId="3240371586" sldId="3901"/>
        </pc:sldMkLst>
        <pc:spChg chg="add mod">
          <ac:chgData name="Francisco Ruiz" userId="f97065ad555cda36" providerId="Windows Live" clId="Web-{F058158C-19B7-4E74-B91E-5FD5F947358E}" dt="2024-10-22T21:58:35.827" v="19" actId="20577"/>
          <ac:spMkLst>
            <pc:docMk/>
            <pc:sldMk cId="3240371586" sldId="3901"/>
            <ac:spMk id="3" creationId="{8BECB72A-C32F-4580-1A72-166866516970}"/>
          </ac:spMkLst>
        </pc:spChg>
      </pc:sldChg>
    </pc:docChg>
  </pc:docChgLst>
  <pc:docChgLst>
    <pc:chgData name="Francisco Ruiz" userId="f97065ad555cda36" providerId="Windows Live" clId="Web-{8C6824C4-6C54-4C89-99B6-39CDA6F8ABC4}"/>
    <pc:docChg chg="addSld delSld modSld sldOrd">
      <pc:chgData name="Francisco Ruiz" userId="f97065ad555cda36" providerId="Windows Live" clId="Web-{8C6824C4-6C54-4C89-99B6-39CDA6F8ABC4}" dt="2024-10-22T05:34:47.829" v="325" actId="1076"/>
      <pc:docMkLst>
        <pc:docMk/>
      </pc:docMkLst>
      <pc:sldChg chg="modSp">
        <pc:chgData name="Francisco Ruiz" userId="f97065ad555cda36" providerId="Windows Live" clId="Web-{8C6824C4-6C54-4C89-99B6-39CDA6F8ABC4}" dt="2024-10-22T03:58:25.222" v="15" actId="20577"/>
        <pc:sldMkLst>
          <pc:docMk/>
          <pc:sldMk cId="3691238461" sldId="3852"/>
        </pc:sldMkLst>
        <pc:graphicFrameChg chg="mod modGraphic">
          <ac:chgData name="Francisco Ruiz" userId="f97065ad555cda36" providerId="Windows Live" clId="Web-{8C6824C4-6C54-4C89-99B6-39CDA6F8ABC4}" dt="2024-10-22T03:58:25.222" v="15" actId="20577"/>
          <ac:graphicFrameMkLst>
            <pc:docMk/>
            <pc:sldMk cId="3691238461" sldId="3852"/>
            <ac:graphicFrameMk id="9" creationId="{09E12B3E-EB8F-7554-F0B4-144A192FD480}"/>
          </ac:graphicFrameMkLst>
        </pc:graphicFrameChg>
      </pc:sldChg>
      <pc:sldChg chg="addSp modSp">
        <pc:chgData name="Francisco Ruiz" userId="f97065ad555cda36" providerId="Windows Live" clId="Web-{8C6824C4-6C54-4C89-99B6-39CDA6F8ABC4}" dt="2024-10-22T04:00:01.629" v="22" actId="1076"/>
        <pc:sldMkLst>
          <pc:docMk/>
          <pc:sldMk cId="624512209" sldId="3854"/>
        </pc:sldMkLst>
        <pc:spChg chg="mod">
          <ac:chgData name="Francisco Ruiz" userId="f97065ad555cda36" providerId="Windows Live" clId="Web-{8C6824C4-6C54-4C89-99B6-39CDA6F8ABC4}" dt="2024-10-22T03:59:32.207" v="20" actId="20577"/>
          <ac:spMkLst>
            <pc:docMk/>
            <pc:sldMk cId="624512209" sldId="3854"/>
            <ac:spMk id="2" creationId="{BF463CB3-2956-E8D2-C23D-A3BAA7295DEC}"/>
          </ac:spMkLst>
        </pc:spChg>
        <pc:spChg chg="add mod">
          <ac:chgData name="Francisco Ruiz" userId="f97065ad555cda36" providerId="Windows Live" clId="Web-{8C6824C4-6C54-4C89-99B6-39CDA6F8ABC4}" dt="2024-10-22T04:00:01.629" v="22" actId="1076"/>
          <ac:spMkLst>
            <pc:docMk/>
            <pc:sldMk cId="624512209" sldId="3854"/>
            <ac:spMk id="5" creationId="{6945F0EB-A5EC-1E3A-9A9A-D13D1919065D}"/>
          </ac:spMkLst>
        </pc:spChg>
      </pc:sldChg>
      <pc:sldChg chg="addSp delSp modSp mod modClrScheme chgLayout">
        <pc:chgData name="Francisco Ruiz" userId="f97065ad555cda36" providerId="Windows Live" clId="Web-{8C6824C4-6C54-4C89-99B6-39CDA6F8ABC4}" dt="2024-10-22T04:50:25.761" v="193" actId="1076"/>
        <pc:sldMkLst>
          <pc:docMk/>
          <pc:sldMk cId="721322824" sldId="3858"/>
        </pc:sldMkLst>
        <pc:spChg chg="add del mod">
          <ac:chgData name="Francisco Ruiz" userId="f97065ad555cda36" providerId="Windows Live" clId="Web-{8C6824C4-6C54-4C89-99B6-39CDA6F8ABC4}" dt="2024-10-22T04:38:16.955" v="113"/>
          <ac:spMkLst>
            <pc:docMk/>
            <pc:sldMk cId="721322824" sldId="3858"/>
            <ac:spMk id="4" creationId="{66F5B7C2-7D0F-4E9C-9556-62AF06F1693F}"/>
          </ac:spMkLst>
        </pc:spChg>
        <pc:spChg chg="add del mod">
          <ac:chgData name="Francisco Ruiz" userId="f97065ad555cda36" providerId="Windows Live" clId="Web-{8C6824C4-6C54-4C89-99B6-39CDA6F8ABC4}" dt="2024-10-22T04:42:27.072" v="122"/>
          <ac:spMkLst>
            <pc:docMk/>
            <pc:sldMk cId="721322824" sldId="3858"/>
            <ac:spMk id="7" creationId="{781420D2-9558-6657-7900-7EC41F221432}"/>
          </ac:spMkLst>
        </pc:spChg>
        <pc:spChg chg="add mod">
          <ac:chgData name="Francisco Ruiz" userId="f97065ad555cda36" providerId="Windows Live" clId="Web-{8C6824C4-6C54-4C89-99B6-39CDA6F8ABC4}" dt="2024-10-22T04:44:52.844" v="137" actId="1076"/>
          <ac:spMkLst>
            <pc:docMk/>
            <pc:sldMk cId="721322824" sldId="3858"/>
            <ac:spMk id="11" creationId="{B9EFE69C-9C7C-EA52-D4BA-8F4C74559BD1}"/>
          </ac:spMkLst>
        </pc:spChg>
        <pc:spChg chg="mod">
          <ac:chgData name="Francisco Ruiz" userId="f97065ad555cda36" providerId="Windows Live" clId="Web-{8C6824C4-6C54-4C89-99B6-39CDA6F8ABC4}" dt="2024-10-22T04:46:27.207" v="146" actId="20577"/>
          <ac:spMkLst>
            <pc:docMk/>
            <pc:sldMk cId="721322824" sldId="3858"/>
            <ac:spMk id="17" creationId="{3EF7EC31-D19D-B51B-1272-17672742A455}"/>
          </ac:spMkLst>
        </pc:spChg>
        <pc:spChg chg="del">
          <ac:chgData name="Francisco Ruiz" userId="f97065ad555cda36" providerId="Windows Live" clId="Web-{8C6824C4-6C54-4C89-99B6-39CDA6F8ABC4}" dt="2024-10-22T04:37:07.999" v="110"/>
          <ac:spMkLst>
            <pc:docMk/>
            <pc:sldMk cId="721322824" sldId="3858"/>
            <ac:spMk id="19" creationId="{21BD899A-53AA-1701-0374-3DE0C4D8C7C3}"/>
          </ac:spMkLst>
        </pc:spChg>
        <pc:spChg chg="del">
          <ac:chgData name="Francisco Ruiz" userId="f97065ad555cda36" providerId="Windows Live" clId="Web-{8C6824C4-6C54-4C89-99B6-39CDA6F8ABC4}" dt="2024-10-22T04:37:11.218" v="111"/>
          <ac:spMkLst>
            <pc:docMk/>
            <pc:sldMk cId="721322824" sldId="3858"/>
            <ac:spMk id="21" creationId="{662DBFAC-B451-2694-CFFF-8F135DECD0C0}"/>
          </ac:spMkLst>
        </pc:spChg>
        <pc:spChg chg="add mod">
          <ac:chgData name="Francisco Ruiz" userId="f97065ad555cda36" providerId="Windows Live" clId="Web-{8C6824C4-6C54-4C89-99B6-39CDA6F8ABC4}" dt="2024-10-22T04:49:46.604" v="188" actId="1076"/>
          <ac:spMkLst>
            <pc:docMk/>
            <pc:sldMk cId="721322824" sldId="3858"/>
            <ac:spMk id="22" creationId="{7565FFCB-77E4-BE34-6A86-0A22CE52012E}"/>
          </ac:spMkLst>
        </pc:spChg>
        <pc:spChg chg="add del mod">
          <ac:chgData name="Francisco Ruiz" userId="f97065ad555cda36" providerId="Windows Live" clId="Web-{8C6824C4-6C54-4C89-99B6-39CDA6F8ABC4}" dt="2024-10-22T04:38:23.752" v="114"/>
          <ac:spMkLst>
            <pc:docMk/>
            <pc:sldMk cId="721322824" sldId="3858"/>
            <ac:spMk id="26" creationId="{4604596B-6A84-339A-5757-117E129272BB}"/>
          </ac:spMkLst>
        </pc:spChg>
        <pc:picChg chg="add del mod ord">
          <ac:chgData name="Francisco Ruiz" userId="f97065ad555cda36" providerId="Windows Live" clId="Web-{8C6824C4-6C54-4C89-99B6-39CDA6F8ABC4}" dt="2024-10-22T04:37:22.437" v="112"/>
          <ac:picMkLst>
            <pc:docMk/>
            <pc:sldMk cId="721322824" sldId="3858"/>
            <ac:picMk id="2" creationId="{358ACED6-DC34-45A5-401D-7991989BDF40}"/>
          </ac:picMkLst>
        </pc:picChg>
        <pc:picChg chg="add del mod ord">
          <ac:chgData name="Francisco Ruiz" userId="f97065ad555cda36" providerId="Windows Live" clId="Web-{8C6824C4-6C54-4C89-99B6-39CDA6F8ABC4}" dt="2024-10-22T04:38:36.362" v="116"/>
          <ac:picMkLst>
            <pc:docMk/>
            <pc:sldMk cId="721322824" sldId="3858"/>
            <ac:picMk id="5" creationId="{DA546B87-BDF7-BC06-5826-A0DA1D101C85}"/>
          </ac:picMkLst>
        </pc:picChg>
        <pc:picChg chg="add mod ord">
          <ac:chgData name="Francisco Ruiz" userId="f97065ad555cda36" providerId="Windows Live" clId="Web-{8C6824C4-6C54-4C89-99B6-39CDA6F8ABC4}" dt="2024-10-22T04:42:32.230" v="123"/>
          <ac:picMkLst>
            <pc:docMk/>
            <pc:sldMk cId="721322824" sldId="3858"/>
            <ac:picMk id="8" creationId="{AED2234D-D352-367D-4D08-DCB036D05735}"/>
          </ac:picMkLst>
        </pc:picChg>
        <pc:picChg chg="add mod">
          <ac:chgData name="Francisco Ruiz" userId="f97065ad555cda36" providerId="Windows Live" clId="Web-{8C6824C4-6C54-4C89-99B6-39CDA6F8ABC4}" dt="2024-10-22T04:49:49.229" v="189" actId="1076"/>
          <ac:picMkLst>
            <pc:docMk/>
            <pc:sldMk cId="721322824" sldId="3858"/>
            <ac:picMk id="9" creationId="{2939CFBC-D051-2F1F-D276-C63C0D15E9A9}"/>
          </ac:picMkLst>
        </pc:picChg>
        <pc:picChg chg="add mod">
          <ac:chgData name="Francisco Ruiz" userId="f97065ad555cda36" providerId="Windows Live" clId="Web-{8C6824C4-6C54-4C89-99B6-39CDA6F8ABC4}" dt="2024-10-22T04:49:58.682" v="191" actId="1076"/>
          <ac:picMkLst>
            <pc:docMk/>
            <pc:sldMk cId="721322824" sldId="3858"/>
            <ac:picMk id="10" creationId="{8F43520D-AD23-9A5E-8C41-CDC725523E24}"/>
          </ac:picMkLst>
        </pc:picChg>
        <pc:picChg chg="add mod">
          <ac:chgData name="Francisco Ruiz" userId="f97065ad555cda36" providerId="Windows Live" clId="Web-{8C6824C4-6C54-4C89-99B6-39CDA6F8ABC4}" dt="2024-10-22T04:50:25.761" v="193" actId="1076"/>
          <ac:picMkLst>
            <pc:docMk/>
            <pc:sldMk cId="721322824" sldId="3858"/>
            <ac:picMk id="12" creationId="{45CB1444-10FB-B182-5B22-6055AFAE22BE}"/>
          </ac:picMkLst>
        </pc:picChg>
      </pc:sldChg>
      <pc:sldChg chg="addSp delSp modSp">
        <pc:chgData name="Francisco Ruiz" userId="f97065ad555cda36" providerId="Windows Live" clId="Web-{8C6824C4-6C54-4C89-99B6-39CDA6F8ABC4}" dt="2024-10-22T04:48:14.413" v="160"/>
        <pc:sldMkLst>
          <pc:docMk/>
          <pc:sldMk cId="2574571266" sldId="3865"/>
        </pc:sldMkLst>
        <pc:spChg chg="add mod">
          <ac:chgData name="Francisco Ruiz" userId="f97065ad555cda36" providerId="Windows Live" clId="Web-{8C6824C4-6C54-4C89-99B6-39CDA6F8ABC4}" dt="2024-10-22T04:48:03.851" v="159" actId="20577"/>
          <ac:spMkLst>
            <pc:docMk/>
            <pc:sldMk cId="2574571266" sldId="3865"/>
            <ac:spMk id="2" creationId="{9335B198-CE35-2A84-63CE-DFBC85D773B2}"/>
          </ac:spMkLst>
        </pc:spChg>
        <pc:spChg chg="mod">
          <ac:chgData name="Francisco Ruiz" userId="f97065ad555cda36" providerId="Windows Live" clId="Web-{8C6824C4-6C54-4C89-99B6-39CDA6F8ABC4}" dt="2024-10-22T04:46:21.878" v="144" actId="20577"/>
          <ac:spMkLst>
            <pc:docMk/>
            <pc:sldMk cId="2574571266" sldId="3865"/>
            <ac:spMk id="17" creationId="{0A54451F-7D62-D70B-EEA7-53D570B45A49}"/>
          </ac:spMkLst>
        </pc:spChg>
        <pc:spChg chg="del">
          <ac:chgData name="Francisco Ruiz" userId="f97065ad555cda36" providerId="Windows Live" clId="Web-{8C6824C4-6C54-4C89-99B6-39CDA6F8ABC4}" dt="2024-10-22T04:47:34.865" v="150"/>
          <ac:spMkLst>
            <pc:docMk/>
            <pc:sldMk cId="2574571266" sldId="3865"/>
            <ac:spMk id="19" creationId="{141535D7-6BE7-203B-60B0-E0AAE3D8A72C}"/>
          </ac:spMkLst>
        </pc:spChg>
        <pc:spChg chg="del">
          <ac:chgData name="Francisco Ruiz" userId="f97065ad555cda36" providerId="Windows Live" clId="Web-{8C6824C4-6C54-4C89-99B6-39CDA6F8ABC4}" dt="2024-10-22T04:48:14.413" v="160"/>
          <ac:spMkLst>
            <pc:docMk/>
            <pc:sldMk cId="2574571266" sldId="3865"/>
            <ac:spMk id="21" creationId="{5E6CEA68-8A6F-B8B2-B876-0B22D406E58F}"/>
          </ac:spMkLst>
        </pc:spChg>
        <pc:picChg chg="add mod ord">
          <ac:chgData name="Francisco Ruiz" userId="f97065ad555cda36" providerId="Windows Live" clId="Web-{8C6824C4-6C54-4C89-99B6-39CDA6F8ABC4}" dt="2024-10-22T04:47:43.850" v="152" actId="14100"/>
          <ac:picMkLst>
            <pc:docMk/>
            <pc:sldMk cId="2574571266" sldId="3865"/>
            <ac:picMk id="3" creationId="{1441172A-C21F-5C51-B519-7DEB3D032CD6}"/>
          </ac:picMkLst>
        </pc:picChg>
      </pc:sldChg>
      <pc:sldChg chg="addSp delSp modSp add mod replId modClrScheme chgLayout">
        <pc:chgData name="Francisco Ruiz" userId="f97065ad555cda36" providerId="Windows Live" clId="Web-{8C6824C4-6C54-4C89-99B6-39CDA6F8ABC4}" dt="2024-10-22T04:53:25.799" v="197"/>
        <pc:sldMkLst>
          <pc:docMk/>
          <pc:sldMk cId="1818279779" sldId="3889"/>
        </pc:sldMkLst>
        <pc:spChg chg="del mod">
          <ac:chgData name="Francisco Ruiz" userId="f97065ad555cda36" providerId="Windows Live" clId="Web-{8C6824C4-6C54-4C89-99B6-39CDA6F8ABC4}" dt="2024-10-22T04:53:23.174" v="196"/>
          <ac:spMkLst>
            <pc:docMk/>
            <pc:sldMk cId="1818279779" sldId="3889"/>
            <ac:spMk id="2" creationId="{9335B198-CE35-2A84-63CE-DFBC85D773B2}"/>
          </ac:spMkLst>
        </pc:spChg>
        <pc:spChg chg="add del mod">
          <ac:chgData name="Francisco Ruiz" userId="f97065ad555cda36" providerId="Windows Live" clId="Web-{8C6824C4-6C54-4C89-99B6-39CDA6F8ABC4}" dt="2024-10-22T04:53:18.923" v="194"/>
          <ac:spMkLst>
            <pc:docMk/>
            <pc:sldMk cId="1818279779" sldId="3889"/>
            <ac:spMk id="5" creationId="{D00E850F-13D5-5723-4CBC-27813AC35E02}"/>
          </ac:spMkLst>
        </pc:spChg>
        <pc:spChg chg="mod">
          <ac:chgData name="Francisco Ruiz" userId="f97065ad555cda36" providerId="Windows Live" clId="Web-{8C6824C4-6C54-4C89-99B6-39CDA6F8ABC4}" dt="2024-10-22T04:53:25.799" v="197"/>
          <ac:spMkLst>
            <pc:docMk/>
            <pc:sldMk cId="1818279779" sldId="3889"/>
            <ac:spMk id="17" creationId="{0A54451F-7D62-D70B-EEA7-53D570B45A49}"/>
          </ac:spMkLst>
        </pc:spChg>
        <pc:picChg chg="del">
          <ac:chgData name="Francisco Ruiz" userId="f97065ad555cda36" providerId="Windows Live" clId="Web-{8C6824C4-6C54-4C89-99B6-39CDA6F8ABC4}" dt="2024-10-22T04:48:24.429" v="163"/>
          <ac:picMkLst>
            <pc:docMk/>
            <pc:sldMk cId="1818279779" sldId="3889"/>
            <ac:picMk id="3" creationId="{1441172A-C21F-5C51-B519-7DEB3D032CD6}"/>
          </ac:picMkLst>
        </pc:picChg>
        <pc:picChg chg="add mod ord">
          <ac:chgData name="Francisco Ruiz" userId="f97065ad555cda36" providerId="Windows Live" clId="Web-{8C6824C4-6C54-4C89-99B6-39CDA6F8ABC4}" dt="2024-10-22T04:53:25.799" v="197"/>
          <ac:picMkLst>
            <pc:docMk/>
            <pc:sldMk cId="1818279779" sldId="3889"/>
            <ac:picMk id="6" creationId="{340901CE-9183-8410-4D8C-02B52ECB6739}"/>
          </ac:picMkLst>
        </pc:picChg>
      </pc:sldChg>
      <pc:sldChg chg="addSp delSp modSp add mod replId modClrScheme chgLayout">
        <pc:chgData name="Francisco Ruiz" userId="f97065ad555cda36" providerId="Windows Live" clId="Web-{8C6824C4-6C54-4C89-99B6-39CDA6F8ABC4}" dt="2024-10-22T04:57:44.104" v="215"/>
        <pc:sldMkLst>
          <pc:docMk/>
          <pc:sldMk cId="2191685740" sldId="3890"/>
        </pc:sldMkLst>
        <pc:spChg chg="del mod">
          <ac:chgData name="Francisco Ruiz" userId="f97065ad555cda36" providerId="Windows Live" clId="Web-{8C6824C4-6C54-4C89-99B6-39CDA6F8ABC4}" dt="2024-10-22T04:54:47.020" v="200"/>
          <ac:spMkLst>
            <pc:docMk/>
            <pc:sldMk cId="2191685740" sldId="3890"/>
            <ac:spMk id="2" creationId="{9335B198-CE35-2A84-63CE-DFBC85D773B2}"/>
          </ac:spMkLst>
        </pc:spChg>
        <pc:spChg chg="add del mod">
          <ac:chgData name="Francisco Ruiz" userId="f97065ad555cda36" providerId="Windows Live" clId="Web-{8C6824C4-6C54-4C89-99B6-39CDA6F8ABC4}" dt="2024-10-22T04:57:39.588" v="214"/>
          <ac:spMkLst>
            <pc:docMk/>
            <pc:sldMk cId="2191685740" sldId="3890"/>
            <ac:spMk id="5" creationId="{A494E775-C491-82EB-7718-4403EBD2D635}"/>
          </ac:spMkLst>
        </pc:spChg>
        <pc:spChg chg="mod">
          <ac:chgData name="Francisco Ruiz" userId="f97065ad555cda36" providerId="Windows Live" clId="Web-{8C6824C4-6C54-4C89-99B6-39CDA6F8ABC4}" dt="2024-10-22T04:57:44.104" v="215"/>
          <ac:spMkLst>
            <pc:docMk/>
            <pc:sldMk cId="2191685740" sldId="3890"/>
            <ac:spMk id="17" creationId="{0A54451F-7D62-D70B-EEA7-53D570B45A49}"/>
          </ac:spMkLst>
        </pc:spChg>
        <pc:picChg chg="del">
          <ac:chgData name="Francisco Ruiz" userId="f97065ad555cda36" providerId="Windows Live" clId="Web-{8C6824C4-6C54-4C89-99B6-39CDA6F8ABC4}" dt="2024-10-22T04:54:43.114" v="198"/>
          <ac:picMkLst>
            <pc:docMk/>
            <pc:sldMk cId="2191685740" sldId="3890"/>
            <ac:picMk id="3" creationId="{1441172A-C21F-5C51-B519-7DEB3D032CD6}"/>
          </ac:picMkLst>
        </pc:picChg>
        <pc:picChg chg="add mod ord">
          <ac:chgData name="Francisco Ruiz" userId="f97065ad555cda36" providerId="Windows Live" clId="Web-{8C6824C4-6C54-4C89-99B6-39CDA6F8ABC4}" dt="2024-10-22T04:57:44.104" v="215"/>
          <ac:picMkLst>
            <pc:docMk/>
            <pc:sldMk cId="2191685740" sldId="3890"/>
            <ac:picMk id="6" creationId="{F04FFBEF-205C-4EA8-205C-8ECE28BA62FF}"/>
          </ac:picMkLst>
        </pc:picChg>
      </pc:sldChg>
      <pc:sldChg chg="addSp delSp modSp add mod replId modClrScheme chgLayout">
        <pc:chgData name="Francisco Ruiz" userId="f97065ad555cda36" providerId="Windows Live" clId="Web-{8C6824C4-6C54-4C89-99B6-39CDA6F8ABC4}" dt="2024-10-22T05:02:58.536" v="243" actId="14100"/>
        <pc:sldMkLst>
          <pc:docMk/>
          <pc:sldMk cId="500270699" sldId="3891"/>
        </pc:sldMkLst>
        <pc:spChg chg="add del mod">
          <ac:chgData name="Francisco Ruiz" userId="f97065ad555cda36" providerId="Windows Live" clId="Web-{8C6824C4-6C54-4C89-99B6-39CDA6F8ABC4}" dt="2024-10-22T04:59:50.390" v="230"/>
          <ac:spMkLst>
            <pc:docMk/>
            <pc:sldMk cId="500270699" sldId="3891"/>
            <ac:spMk id="4" creationId="{83FBCB54-B0A1-8FD9-A52E-1CFBB5C498E8}"/>
          </ac:spMkLst>
        </pc:spChg>
        <pc:spChg chg="mod">
          <ac:chgData name="Francisco Ruiz" userId="f97065ad555cda36" providerId="Windows Live" clId="Web-{8C6824C4-6C54-4C89-99B6-39CDA6F8ABC4}" dt="2024-10-22T04:59:28.889" v="226"/>
          <ac:spMkLst>
            <pc:docMk/>
            <pc:sldMk cId="500270699" sldId="3891"/>
            <ac:spMk id="17" creationId="{0A54451F-7D62-D70B-EEA7-53D570B45A49}"/>
          </ac:spMkLst>
        </pc:spChg>
        <pc:picChg chg="add del mod">
          <ac:chgData name="Francisco Ruiz" userId="f97065ad555cda36" providerId="Windows Live" clId="Web-{8C6824C4-6C54-4C89-99B6-39CDA6F8ABC4}" dt="2024-10-22T05:02:51.271" v="239"/>
          <ac:picMkLst>
            <pc:docMk/>
            <pc:sldMk cId="500270699" sldId="3891"/>
            <ac:picMk id="2" creationId="{5B05BC6C-B1EB-CB8E-6CB6-EBBF4FB85210}"/>
          </ac:picMkLst>
        </pc:picChg>
        <pc:picChg chg="add mod">
          <ac:chgData name="Francisco Ruiz" userId="f97065ad555cda36" providerId="Windows Live" clId="Web-{8C6824C4-6C54-4C89-99B6-39CDA6F8ABC4}" dt="2024-10-22T05:02:58.536" v="243" actId="14100"/>
          <ac:picMkLst>
            <pc:docMk/>
            <pc:sldMk cId="500270699" sldId="3891"/>
            <ac:picMk id="5" creationId="{AB3138C6-9A69-3B13-256D-D5525B182652}"/>
          </ac:picMkLst>
        </pc:picChg>
        <pc:picChg chg="del mod ord">
          <ac:chgData name="Francisco Ruiz" userId="f97065ad555cda36" providerId="Windows Live" clId="Web-{8C6824C4-6C54-4C89-99B6-39CDA6F8ABC4}" dt="2024-10-22T04:59:47.358" v="229"/>
          <ac:picMkLst>
            <pc:docMk/>
            <pc:sldMk cId="500270699" sldId="3891"/>
            <ac:picMk id="6" creationId="{F04FFBEF-205C-4EA8-205C-8ECE28BA62FF}"/>
          </ac:picMkLst>
        </pc:picChg>
      </pc:sldChg>
      <pc:sldChg chg="add del replId">
        <pc:chgData name="Francisco Ruiz" userId="f97065ad555cda36" providerId="Windows Live" clId="Web-{8C6824C4-6C54-4C89-99B6-39CDA6F8ABC4}" dt="2024-10-22T05:14:51.269" v="255"/>
        <pc:sldMkLst>
          <pc:docMk/>
          <pc:sldMk cId="5221054" sldId="3892"/>
        </pc:sldMkLst>
      </pc:sldChg>
      <pc:sldChg chg="add del replId">
        <pc:chgData name="Francisco Ruiz" userId="f97065ad555cda36" providerId="Windows Live" clId="Web-{8C6824C4-6C54-4C89-99B6-39CDA6F8ABC4}" dt="2024-10-22T05:14:33.003" v="252"/>
        <pc:sldMkLst>
          <pc:docMk/>
          <pc:sldMk cId="283288046" sldId="3892"/>
        </pc:sldMkLst>
      </pc:sldChg>
      <pc:sldChg chg="addSp delSp modSp add del mod replId modClrScheme chgLayout">
        <pc:chgData name="Francisco Ruiz" userId="f97065ad555cda36" providerId="Windows Live" clId="Web-{8C6824C4-6C54-4C89-99B6-39CDA6F8ABC4}" dt="2024-10-22T05:14:07.564" v="248"/>
        <pc:sldMkLst>
          <pc:docMk/>
          <pc:sldMk cId="2746003355" sldId="3892"/>
        </pc:sldMkLst>
        <pc:spChg chg="mod">
          <ac:chgData name="Francisco Ruiz" userId="f97065ad555cda36" providerId="Windows Live" clId="Web-{8C6824C4-6C54-4C89-99B6-39CDA6F8ABC4}" dt="2024-10-22T05:13:46.923" v="246"/>
          <ac:spMkLst>
            <pc:docMk/>
            <pc:sldMk cId="2746003355" sldId="3892"/>
            <ac:spMk id="17" creationId="{0A54451F-7D62-D70B-EEA7-53D570B45A49}"/>
          </ac:spMkLst>
        </pc:spChg>
        <pc:spChg chg="add mod">
          <ac:chgData name="Francisco Ruiz" userId="f97065ad555cda36" providerId="Windows Live" clId="Web-{8C6824C4-6C54-4C89-99B6-39CDA6F8ABC4}" dt="2024-10-22T05:13:46.923" v="246"/>
          <ac:spMkLst>
            <pc:docMk/>
            <pc:sldMk cId="2746003355" sldId="3892"/>
            <ac:spMk id="22" creationId="{B0208198-4D01-144B-C56E-584C12DE9AE8}"/>
          </ac:spMkLst>
        </pc:spChg>
        <pc:picChg chg="del">
          <ac:chgData name="Francisco Ruiz" userId="f97065ad555cda36" providerId="Windows Live" clId="Web-{8C6824C4-6C54-4C89-99B6-39CDA6F8ABC4}" dt="2024-10-22T05:01:41.159" v="235"/>
          <ac:picMkLst>
            <pc:docMk/>
            <pc:sldMk cId="2746003355" sldId="3892"/>
            <ac:picMk id="2" creationId="{5B05BC6C-B1EB-CB8E-6CB6-EBBF4FB85210}"/>
          </ac:picMkLst>
        </pc:picChg>
        <pc:picChg chg="add del mod">
          <ac:chgData name="Francisco Ruiz" userId="f97065ad555cda36" providerId="Windows Live" clId="Web-{8C6824C4-6C54-4C89-99B6-39CDA6F8ABC4}" dt="2024-10-22T05:13:56.298" v="247"/>
          <ac:picMkLst>
            <pc:docMk/>
            <pc:sldMk cId="2746003355" sldId="3892"/>
            <ac:picMk id="3" creationId="{8A93165B-E454-CE90-D041-176F417C8E0C}"/>
          </ac:picMkLst>
        </pc:picChg>
      </pc:sldChg>
      <pc:sldChg chg="addSp delSp modSp new ord">
        <pc:chgData name="Francisco Ruiz" userId="f97065ad555cda36" providerId="Windows Live" clId="Web-{8C6824C4-6C54-4C89-99B6-39CDA6F8ABC4}" dt="2024-10-22T05:29:14.426" v="299" actId="14100"/>
        <pc:sldMkLst>
          <pc:docMk/>
          <pc:sldMk cId="3553226639" sldId="3892"/>
        </pc:sldMkLst>
        <pc:spChg chg="mod">
          <ac:chgData name="Francisco Ruiz" userId="f97065ad555cda36" providerId="Windows Live" clId="Web-{8C6824C4-6C54-4C89-99B6-39CDA6F8ABC4}" dt="2024-10-22T05:28:42.269" v="292" actId="20577"/>
          <ac:spMkLst>
            <pc:docMk/>
            <pc:sldMk cId="3553226639" sldId="3892"/>
            <ac:spMk id="2" creationId="{B6837564-883E-025C-DA0B-2B512D5A86B6}"/>
          </ac:spMkLst>
        </pc:spChg>
        <pc:spChg chg="del">
          <ac:chgData name="Francisco Ruiz" userId="f97065ad555cda36" providerId="Windows Live" clId="Web-{8C6824C4-6C54-4C89-99B6-39CDA6F8ABC4}" dt="2024-10-22T05:15:10.520" v="258"/>
          <ac:spMkLst>
            <pc:docMk/>
            <pc:sldMk cId="3553226639" sldId="3892"/>
            <ac:spMk id="3" creationId="{EC649AAB-3957-6E2F-B347-8EC9C3AA8E09}"/>
          </ac:spMkLst>
        </pc:spChg>
        <pc:spChg chg="add del mod">
          <ac:chgData name="Francisco Ruiz" userId="f97065ad555cda36" providerId="Windows Live" clId="Web-{8C6824C4-6C54-4C89-99B6-39CDA6F8ABC4}" dt="2024-10-22T05:29:04.364" v="298"/>
          <ac:spMkLst>
            <pc:docMk/>
            <pc:sldMk cId="3553226639" sldId="3892"/>
            <ac:spMk id="7" creationId="{5FD85255-388C-2A93-F018-C9A63A8464A9}"/>
          </ac:spMkLst>
        </pc:spChg>
        <pc:picChg chg="add del mod ord">
          <ac:chgData name="Francisco Ruiz" userId="f97065ad555cda36" providerId="Windows Live" clId="Web-{8C6824C4-6C54-4C89-99B6-39CDA6F8ABC4}" dt="2024-10-22T05:28:47.738" v="295"/>
          <ac:picMkLst>
            <pc:docMk/>
            <pc:sldMk cId="3553226639" sldId="3892"/>
            <ac:picMk id="4" creationId="{4427290F-734B-F300-A693-5248CD12E896}"/>
          </ac:picMkLst>
        </pc:picChg>
        <pc:picChg chg="add mod">
          <ac:chgData name="Francisco Ruiz" userId="f97065ad555cda36" providerId="Windows Live" clId="Web-{8C6824C4-6C54-4C89-99B6-39CDA6F8ABC4}" dt="2024-10-22T05:29:14.426" v="299" actId="14100"/>
          <ac:picMkLst>
            <pc:docMk/>
            <pc:sldMk cId="3553226639" sldId="3892"/>
            <ac:picMk id="5" creationId="{E301F263-202A-DE8F-0BBC-216903703C58}"/>
          </ac:picMkLst>
        </pc:picChg>
      </pc:sldChg>
      <pc:sldChg chg="addSp delSp modSp new">
        <pc:chgData name="Francisco Ruiz" userId="f97065ad555cda36" providerId="Windows Live" clId="Web-{8C6824C4-6C54-4C89-99B6-39CDA6F8ABC4}" dt="2024-10-22T05:34:47.829" v="325" actId="1076"/>
        <pc:sldMkLst>
          <pc:docMk/>
          <pc:sldMk cId="906995477" sldId="3893"/>
        </pc:sldMkLst>
        <pc:spChg chg="mod">
          <ac:chgData name="Francisco Ruiz" userId="f97065ad555cda36" providerId="Windows Live" clId="Web-{8C6824C4-6C54-4C89-99B6-39CDA6F8ABC4}" dt="2024-10-22T05:34:35.328" v="322"/>
          <ac:spMkLst>
            <pc:docMk/>
            <pc:sldMk cId="906995477" sldId="3893"/>
            <ac:spMk id="2" creationId="{7E3DDB30-3ED0-BC91-CE0A-D04CC39913BB}"/>
          </ac:spMkLst>
        </pc:spChg>
        <pc:spChg chg="del">
          <ac:chgData name="Francisco Ruiz" userId="f97065ad555cda36" providerId="Windows Live" clId="Web-{8C6824C4-6C54-4C89-99B6-39CDA6F8ABC4}" dt="2024-10-22T05:34:32.125" v="321"/>
          <ac:spMkLst>
            <pc:docMk/>
            <pc:sldMk cId="906995477" sldId="3893"/>
            <ac:spMk id="3" creationId="{82F58C7E-C70E-1E3B-FDE7-14E3F55C89D0}"/>
          </ac:spMkLst>
        </pc:spChg>
        <pc:picChg chg="add mod ord">
          <ac:chgData name="Francisco Ruiz" userId="f97065ad555cda36" providerId="Windows Live" clId="Web-{8C6824C4-6C54-4C89-99B6-39CDA6F8ABC4}" dt="2024-10-22T05:34:47.829" v="325" actId="1076"/>
          <ac:picMkLst>
            <pc:docMk/>
            <pc:sldMk cId="906995477" sldId="3893"/>
            <ac:picMk id="4" creationId="{D9EFF69A-F890-A479-29DD-E0B9DE153064}"/>
          </ac:picMkLst>
        </pc:picChg>
      </pc:sldChg>
      <pc:sldChg chg="add del replId">
        <pc:chgData name="Francisco Ruiz" userId="f97065ad555cda36" providerId="Windows Live" clId="Web-{8C6824C4-6C54-4C89-99B6-39CDA6F8ABC4}" dt="2024-10-22T05:14:38.925" v="253"/>
        <pc:sldMkLst>
          <pc:docMk/>
          <pc:sldMk cId="1543048646" sldId="3893"/>
        </pc:sldMkLst>
      </pc:sldChg>
      <pc:sldChg chg="new del">
        <pc:chgData name="Francisco Ruiz" userId="f97065ad555cda36" providerId="Windows Live" clId="Web-{8C6824C4-6C54-4C89-99B6-39CDA6F8ABC4}" dt="2024-10-22T05:30:08.334" v="301"/>
        <pc:sldMkLst>
          <pc:docMk/>
          <pc:sldMk cId="3482504085" sldId="3893"/>
        </pc:sldMkLst>
      </pc:sldChg>
      <pc:sldChg chg="delSp add del replId">
        <pc:chgData name="Francisco Ruiz" userId="f97065ad555cda36" providerId="Windows Live" clId="Web-{8C6824C4-6C54-4C89-99B6-39CDA6F8ABC4}" dt="2024-10-22T05:14:09.408" v="249"/>
        <pc:sldMkLst>
          <pc:docMk/>
          <pc:sldMk cId="4126801498" sldId="3893"/>
        </pc:sldMkLst>
        <pc:picChg chg="del">
          <ac:chgData name="Francisco Ruiz" userId="f97065ad555cda36" providerId="Windows Live" clId="Web-{8C6824C4-6C54-4C89-99B6-39CDA6F8ABC4}" dt="2024-10-22T05:01:43.581" v="236"/>
          <ac:picMkLst>
            <pc:docMk/>
            <pc:sldMk cId="4126801498" sldId="3893"/>
            <ac:picMk id="2" creationId="{5B05BC6C-B1EB-CB8E-6CB6-EBBF4FB85210}"/>
          </ac:picMkLst>
        </pc:picChg>
      </pc:sldChg>
    </pc:docChg>
  </pc:docChgLst>
  <pc:docChgLst>
    <pc:chgData name="Francisco Ruiz" userId="f97065ad555cda36" providerId="LiveId" clId="{E7D0308D-BCE5-4F76-94F3-D6F37CDE0E16}"/>
    <pc:docChg chg="custSel modSld">
      <pc:chgData name="Francisco Ruiz" userId="f97065ad555cda36" providerId="LiveId" clId="{E7D0308D-BCE5-4F76-94F3-D6F37CDE0E16}" dt="2024-10-16T09:03:28.590" v="95" actId="20577"/>
      <pc:docMkLst>
        <pc:docMk/>
      </pc:docMkLst>
      <pc:sldChg chg="delSp mod">
        <pc:chgData name="Francisco Ruiz" userId="f97065ad555cda36" providerId="LiveId" clId="{E7D0308D-BCE5-4F76-94F3-D6F37CDE0E16}" dt="2024-10-16T07:24:06.268" v="3" actId="478"/>
        <pc:sldMkLst>
          <pc:docMk/>
          <pc:sldMk cId="517426050" sldId="256"/>
        </pc:sldMkLst>
      </pc:sldChg>
      <pc:sldChg chg="modSp">
        <pc:chgData name="Francisco Ruiz" userId="f97065ad555cda36" providerId="LiveId" clId="{E7D0308D-BCE5-4F76-94F3-D6F37CDE0E16}" dt="2024-10-16T09:03:28.590" v="95" actId="20577"/>
        <pc:sldMkLst>
          <pc:docMk/>
          <pc:sldMk cId="3691238461" sldId="3852"/>
        </pc:sldMkLst>
        <pc:graphicFrameChg chg="mod">
          <ac:chgData name="Francisco Ruiz" userId="f97065ad555cda36" providerId="LiveId" clId="{E7D0308D-BCE5-4F76-94F3-D6F37CDE0E16}" dt="2024-10-16T09:03:28.590" v="95" actId="20577"/>
          <ac:graphicFrameMkLst>
            <pc:docMk/>
            <pc:sldMk cId="3691238461" sldId="3852"/>
            <ac:graphicFrameMk id="9" creationId="{09E12B3E-EB8F-7554-F0B4-144A192FD480}"/>
          </ac:graphicFrameMkLst>
        </pc:graphicFrameChg>
      </pc:sldChg>
      <pc:sldChg chg="modSp mod">
        <pc:chgData name="Francisco Ruiz" userId="f97065ad555cda36" providerId="LiveId" clId="{E7D0308D-BCE5-4F76-94F3-D6F37CDE0E16}" dt="2024-10-16T08:16:46.487" v="4" actId="20577"/>
        <pc:sldMkLst>
          <pc:docMk/>
          <pc:sldMk cId="3682975725" sldId="3853"/>
        </pc:sldMkLst>
        <pc:spChg chg="mod">
          <ac:chgData name="Francisco Ruiz" userId="f97065ad555cda36" providerId="LiveId" clId="{E7D0308D-BCE5-4F76-94F3-D6F37CDE0E16}" dt="2024-10-16T08:16:46.487" v="4" actId="20577"/>
          <ac:spMkLst>
            <pc:docMk/>
            <pc:sldMk cId="3682975725" sldId="3853"/>
            <ac:spMk id="3" creationId="{FEECEBD4-35BF-26BB-D438-DA43EBD5EE89}"/>
          </ac:spMkLst>
        </pc:spChg>
      </pc:sldChg>
    </pc:docChg>
  </pc:docChgLst>
  <pc:docChgLst>
    <pc:chgData name="Francisco Ruiz" userId="f97065ad555cda36" providerId="Windows Live" clId="Web-{8AD921AC-92A6-43D7-BE15-B39DFEFA31BC}"/>
    <pc:docChg chg="delSld modSld">
      <pc:chgData name="Francisco Ruiz" userId="f97065ad555cda36" providerId="Windows Live" clId="Web-{8AD921AC-92A6-43D7-BE15-B39DFEFA31BC}" dt="2024-10-22T05:49:34.586" v="3"/>
      <pc:docMkLst>
        <pc:docMk/>
      </pc:docMkLst>
      <pc:sldChg chg="modSp">
        <pc:chgData name="Francisco Ruiz" userId="f97065ad555cda36" providerId="Windows Live" clId="Web-{8AD921AC-92A6-43D7-BE15-B39DFEFA31BC}" dt="2024-10-22T05:41:06.711" v="1" actId="20577"/>
        <pc:sldMkLst>
          <pc:docMk/>
          <pc:sldMk cId="3691238461" sldId="3852"/>
        </pc:sldMkLst>
        <pc:graphicFrameChg chg="modGraphic">
          <ac:chgData name="Francisco Ruiz" userId="f97065ad555cda36" providerId="Windows Live" clId="Web-{8AD921AC-92A6-43D7-BE15-B39DFEFA31BC}" dt="2024-10-22T05:41:06.711" v="1" actId="20577"/>
          <ac:graphicFrameMkLst>
            <pc:docMk/>
            <pc:sldMk cId="3691238461" sldId="3852"/>
            <ac:graphicFrameMk id="9" creationId="{09E12B3E-EB8F-7554-F0B4-144A192FD480}"/>
          </ac:graphicFrameMkLst>
        </pc:graphicFrameChg>
      </pc:sldChg>
      <pc:sldChg chg="del">
        <pc:chgData name="Francisco Ruiz" userId="f97065ad555cda36" providerId="Windows Live" clId="Web-{8AD921AC-92A6-43D7-BE15-B39DFEFA31BC}" dt="2024-10-22T05:49:33.258" v="2"/>
        <pc:sldMkLst>
          <pc:docMk/>
          <pc:sldMk cId="721322824" sldId="3858"/>
        </pc:sldMkLst>
      </pc:sldChg>
      <pc:sldChg chg="del">
        <pc:chgData name="Francisco Ruiz" userId="f97065ad555cda36" providerId="Windows Live" clId="Web-{8AD921AC-92A6-43D7-BE15-B39DFEFA31BC}" dt="2024-10-22T05:49:34.586" v="3"/>
        <pc:sldMkLst>
          <pc:docMk/>
          <pc:sldMk cId="2574571266" sldId="3865"/>
        </pc:sldMkLst>
      </pc:sldChg>
    </pc:docChg>
  </pc:docChgLst>
  <pc:docChgLst>
    <pc:chgData name="Sam Sims" userId="c07cc6066848cef2" providerId="LiveId" clId="{27DCDDF7-9155-4F33-AAF4-F27C8C282F2A}"/>
    <pc:docChg chg="custSel addSld delSld modSld sldOrd">
      <pc:chgData name="Sam Sims" userId="c07cc6066848cef2" providerId="LiveId" clId="{27DCDDF7-9155-4F33-AAF4-F27C8C282F2A}" dt="2024-10-22T23:04:03.090" v="190" actId="47"/>
      <pc:docMkLst>
        <pc:docMk/>
      </pc:docMkLst>
      <pc:sldChg chg="addSp modSp mod">
        <pc:chgData name="Sam Sims" userId="c07cc6066848cef2" providerId="LiveId" clId="{27DCDDF7-9155-4F33-AAF4-F27C8C282F2A}" dt="2024-10-22T22:54:26.222" v="121" actId="1076"/>
        <pc:sldMkLst>
          <pc:docMk/>
          <pc:sldMk cId="1127649784" sldId="3851"/>
        </pc:sldMkLst>
        <pc:picChg chg="add mod">
          <ac:chgData name="Sam Sims" userId="c07cc6066848cef2" providerId="LiveId" clId="{27DCDDF7-9155-4F33-AAF4-F27C8C282F2A}" dt="2024-10-22T22:54:26.222" v="121" actId="1076"/>
          <ac:picMkLst>
            <pc:docMk/>
            <pc:sldMk cId="1127649784" sldId="3851"/>
            <ac:picMk id="10" creationId="{B34057BE-283C-E019-2589-0C3073B3A28E}"/>
          </ac:picMkLst>
        </pc:picChg>
      </pc:sldChg>
      <pc:sldChg chg="modSp mod">
        <pc:chgData name="Sam Sims" userId="c07cc6066848cef2" providerId="LiveId" clId="{27DCDDF7-9155-4F33-AAF4-F27C8C282F2A}" dt="2024-10-22T02:11:12.565" v="7" actId="20577"/>
        <pc:sldMkLst>
          <pc:docMk/>
          <pc:sldMk cId="3397042352" sldId="3856"/>
        </pc:sldMkLst>
        <pc:spChg chg="mod">
          <ac:chgData name="Sam Sims" userId="c07cc6066848cef2" providerId="LiveId" clId="{27DCDDF7-9155-4F33-AAF4-F27C8C282F2A}" dt="2024-10-22T02:11:12.565" v="7" actId="20577"/>
          <ac:spMkLst>
            <pc:docMk/>
            <pc:sldMk cId="3397042352" sldId="3856"/>
            <ac:spMk id="3" creationId="{FEECEBD4-35BF-26BB-D438-DA43EBD5EE89}"/>
          </ac:spMkLst>
        </pc:spChg>
      </pc:sldChg>
      <pc:sldChg chg="addSp delSp modSp mod ord">
        <pc:chgData name="Sam Sims" userId="c07cc6066848cef2" providerId="LiveId" clId="{27DCDDF7-9155-4F33-AAF4-F27C8C282F2A}" dt="2024-10-22T22:59:58.845" v="127" actId="1076"/>
        <pc:sldMkLst>
          <pc:docMk/>
          <pc:sldMk cId="2549703040" sldId="3859"/>
        </pc:sldMkLst>
        <pc:spChg chg="add mod">
          <ac:chgData name="Sam Sims" userId="c07cc6066848cef2" providerId="LiveId" clId="{27DCDDF7-9155-4F33-AAF4-F27C8C282F2A}" dt="2024-10-22T02:15:14.734" v="20" actId="14100"/>
          <ac:spMkLst>
            <pc:docMk/>
            <pc:sldMk cId="2549703040" sldId="3859"/>
            <ac:spMk id="2" creationId="{9D28E91B-4BC1-4896-2E28-358FB66A2925}"/>
          </ac:spMkLst>
        </pc:spChg>
        <pc:picChg chg="add mod">
          <ac:chgData name="Sam Sims" userId="c07cc6066848cef2" providerId="LiveId" clId="{27DCDDF7-9155-4F33-AAF4-F27C8C282F2A}" dt="2024-10-22T22:59:58.845" v="127" actId="1076"/>
          <ac:picMkLst>
            <pc:docMk/>
            <pc:sldMk cId="2549703040" sldId="3859"/>
            <ac:picMk id="4" creationId="{C69DB852-6948-C73C-5826-F462210DA78D}"/>
          </ac:picMkLst>
        </pc:picChg>
        <pc:picChg chg="del">
          <ac:chgData name="Sam Sims" userId="c07cc6066848cef2" providerId="LiveId" clId="{27DCDDF7-9155-4F33-AAF4-F27C8C282F2A}" dt="2024-10-22T02:16:44.094" v="27" actId="478"/>
          <ac:picMkLst>
            <pc:docMk/>
            <pc:sldMk cId="2549703040" sldId="3859"/>
            <ac:picMk id="6" creationId="{7E19116A-FA0C-6F10-3D3A-EBD5911D4E10}"/>
          </ac:picMkLst>
        </pc:picChg>
        <pc:picChg chg="del">
          <ac:chgData name="Sam Sims" userId="c07cc6066848cef2" providerId="LiveId" clId="{27DCDDF7-9155-4F33-AAF4-F27C8C282F2A}" dt="2024-10-22T02:15:08.693" v="17" actId="478"/>
          <ac:picMkLst>
            <pc:docMk/>
            <pc:sldMk cId="2549703040" sldId="3859"/>
            <ac:picMk id="7" creationId="{3FA52308-0CD6-CD2F-0F5D-4F150BD8AB37}"/>
          </ac:picMkLst>
        </pc:picChg>
        <pc:picChg chg="add mod">
          <ac:chgData name="Sam Sims" userId="c07cc6066848cef2" providerId="LiveId" clId="{27DCDDF7-9155-4F33-AAF4-F27C8C282F2A}" dt="2024-10-22T02:16:05.852" v="26" actId="14100"/>
          <ac:picMkLst>
            <pc:docMk/>
            <pc:sldMk cId="2549703040" sldId="3859"/>
            <ac:picMk id="10" creationId="{77325A5A-0257-3DEC-766A-338A5A1D1521}"/>
          </ac:picMkLst>
        </pc:picChg>
        <pc:picChg chg="add del mod">
          <ac:chgData name="Sam Sims" userId="c07cc6066848cef2" providerId="LiveId" clId="{27DCDDF7-9155-4F33-AAF4-F27C8C282F2A}" dt="2024-10-22T02:23:25.259" v="33" actId="478"/>
          <ac:picMkLst>
            <pc:docMk/>
            <pc:sldMk cId="2549703040" sldId="3859"/>
            <ac:picMk id="12" creationId="{1DBBA5BA-B937-AEC9-65E8-17B856E5DA5A}"/>
          </ac:picMkLst>
        </pc:picChg>
        <pc:picChg chg="add del mod">
          <ac:chgData name="Sam Sims" userId="c07cc6066848cef2" providerId="LiveId" clId="{27DCDDF7-9155-4F33-AAF4-F27C8C282F2A}" dt="2024-10-22T22:59:27.818" v="123" actId="478"/>
          <ac:picMkLst>
            <pc:docMk/>
            <pc:sldMk cId="2549703040" sldId="3859"/>
            <ac:picMk id="17" creationId="{77028999-B594-B1CF-AC0C-2CA06AB376C6}"/>
          </ac:picMkLst>
        </pc:picChg>
      </pc:sldChg>
      <pc:sldChg chg="del">
        <pc:chgData name="Sam Sims" userId="c07cc6066848cef2" providerId="LiveId" clId="{27DCDDF7-9155-4F33-AAF4-F27C8C282F2A}" dt="2024-10-22T02:27:50.150" v="46" actId="47"/>
        <pc:sldMkLst>
          <pc:docMk/>
          <pc:sldMk cId="3436888743" sldId="3863"/>
        </pc:sldMkLst>
      </pc:sldChg>
      <pc:sldChg chg="addSp delSp modSp mod">
        <pc:chgData name="Sam Sims" userId="c07cc6066848cef2" providerId="LiveId" clId="{27DCDDF7-9155-4F33-AAF4-F27C8C282F2A}" dt="2024-10-22T23:02:17.245" v="131"/>
        <pc:sldMkLst>
          <pc:docMk/>
          <pc:sldMk cId="1118614753" sldId="3871"/>
        </pc:sldMkLst>
        <pc:spChg chg="add del mod">
          <ac:chgData name="Sam Sims" userId="c07cc6066848cef2" providerId="LiveId" clId="{27DCDDF7-9155-4F33-AAF4-F27C8C282F2A}" dt="2024-10-22T23:01:35.633" v="129"/>
          <ac:spMkLst>
            <pc:docMk/>
            <pc:sldMk cId="1118614753" sldId="3871"/>
            <ac:spMk id="4" creationId="{46A5D526-6907-9AEC-D8DC-B44041F5161D}"/>
          </ac:spMkLst>
        </pc:spChg>
        <pc:spChg chg="add del mod">
          <ac:chgData name="Sam Sims" userId="c07cc6066848cef2" providerId="LiveId" clId="{27DCDDF7-9155-4F33-AAF4-F27C8C282F2A}" dt="2024-10-22T23:02:17.245" v="131"/>
          <ac:spMkLst>
            <pc:docMk/>
            <pc:sldMk cId="1118614753" sldId="3871"/>
            <ac:spMk id="9" creationId="{663D1107-BFE1-7334-7AC4-3AC6874ECB14}"/>
          </ac:spMkLst>
        </pc:spChg>
        <pc:spChg chg="mod">
          <ac:chgData name="Sam Sims" userId="c07cc6066848cef2" providerId="LiveId" clId="{27DCDDF7-9155-4F33-AAF4-F27C8C282F2A}" dt="2024-10-22T02:28:20.787" v="116" actId="20577"/>
          <ac:spMkLst>
            <pc:docMk/>
            <pc:sldMk cId="1118614753" sldId="3871"/>
            <ac:spMk id="17" creationId="{BD0AF2C3-5B8F-E956-7862-33E18BAB3F97}"/>
          </ac:spMkLst>
        </pc:spChg>
        <pc:spChg chg="del">
          <ac:chgData name="Sam Sims" userId="c07cc6066848cef2" providerId="LiveId" clId="{27DCDDF7-9155-4F33-AAF4-F27C8C282F2A}" dt="2024-10-22T02:27:34.367" v="44"/>
          <ac:spMkLst>
            <pc:docMk/>
            <pc:sldMk cId="1118614753" sldId="3871"/>
            <ac:spMk id="19" creationId="{623110DA-46EE-ECC3-C003-688E615222C6}"/>
          </ac:spMkLst>
        </pc:spChg>
        <pc:spChg chg="del">
          <ac:chgData name="Sam Sims" userId="c07cc6066848cef2" providerId="LiveId" clId="{27DCDDF7-9155-4F33-AAF4-F27C8C282F2A}" dt="2024-10-22T02:27:37.737" v="45"/>
          <ac:spMkLst>
            <pc:docMk/>
            <pc:sldMk cId="1118614753" sldId="3871"/>
            <ac:spMk id="21" creationId="{39338241-A60A-6C3F-D4D9-C3213CEB1F74}"/>
          </ac:spMkLst>
        </pc:spChg>
        <pc:picChg chg="add del mod">
          <ac:chgData name="Sam Sims" userId="c07cc6066848cef2" providerId="LiveId" clId="{27DCDDF7-9155-4F33-AAF4-F27C8C282F2A}" dt="2024-10-22T23:01:31.442" v="128" actId="478"/>
          <ac:picMkLst>
            <pc:docMk/>
            <pc:sldMk cId="1118614753" sldId="3871"/>
            <ac:picMk id="3" creationId="{8912063A-01C0-E2E6-8D24-B1A14270B028}"/>
          </ac:picMkLst>
        </pc:picChg>
        <pc:picChg chg="add del mod">
          <ac:chgData name="Sam Sims" userId="c07cc6066848cef2" providerId="LiveId" clId="{27DCDDF7-9155-4F33-AAF4-F27C8C282F2A}" dt="2024-10-22T23:01:39.803" v="130" actId="478"/>
          <ac:picMkLst>
            <pc:docMk/>
            <pc:sldMk cId="1118614753" sldId="3871"/>
            <ac:picMk id="5" creationId="{7346AAD9-A330-17E2-FBD5-F4BADD43DD6C}"/>
          </ac:picMkLst>
        </pc:picChg>
        <pc:picChg chg="add mod">
          <ac:chgData name="Sam Sims" userId="c07cc6066848cef2" providerId="LiveId" clId="{27DCDDF7-9155-4F33-AAF4-F27C8C282F2A}" dt="2024-10-22T23:01:35.633" v="129"/>
          <ac:picMkLst>
            <pc:docMk/>
            <pc:sldMk cId="1118614753" sldId="3871"/>
            <ac:picMk id="7" creationId="{D1478072-A4E5-83BB-FDEF-46DAE01973F9}"/>
          </ac:picMkLst>
        </pc:picChg>
        <pc:picChg chg="add mod">
          <ac:chgData name="Sam Sims" userId="c07cc6066848cef2" providerId="LiveId" clId="{27DCDDF7-9155-4F33-AAF4-F27C8C282F2A}" dt="2024-10-22T23:02:17.245" v="131"/>
          <ac:picMkLst>
            <pc:docMk/>
            <pc:sldMk cId="1118614753" sldId="3871"/>
            <ac:picMk id="11" creationId="{94B3EED8-2F8D-17DD-7ED9-982C9BF3D7C7}"/>
          </ac:picMkLst>
        </pc:picChg>
      </pc:sldChg>
      <pc:sldChg chg="addSp delSp modSp del mod">
        <pc:chgData name="Sam Sims" userId="c07cc6066848cef2" providerId="LiveId" clId="{27DCDDF7-9155-4F33-AAF4-F27C8C282F2A}" dt="2024-10-22T23:04:03.090" v="190" actId="47"/>
        <pc:sldMkLst>
          <pc:docMk/>
          <pc:sldMk cId="1128855042" sldId="3873"/>
        </pc:sldMkLst>
        <pc:spChg chg="del">
          <ac:chgData name="Sam Sims" userId="c07cc6066848cef2" providerId="LiveId" clId="{27DCDDF7-9155-4F33-AAF4-F27C8C282F2A}" dt="2024-10-22T02:11:38.237" v="8"/>
          <ac:spMkLst>
            <pc:docMk/>
            <pc:sldMk cId="1128855042" sldId="3873"/>
            <ac:spMk id="12" creationId="{3EF7089A-D396-04CA-6C4B-4992AABD3FF4}"/>
          </ac:spMkLst>
        </pc:spChg>
        <pc:picChg chg="add mod">
          <ac:chgData name="Sam Sims" userId="c07cc6066848cef2" providerId="LiveId" clId="{27DCDDF7-9155-4F33-AAF4-F27C8C282F2A}" dt="2024-10-22T22:57:02.978" v="122" actId="1076"/>
          <ac:picMkLst>
            <pc:docMk/>
            <pc:sldMk cId="1128855042" sldId="3873"/>
            <ac:picMk id="3" creationId="{560EDB13-68EF-BC77-D5CC-C023F6667A32}"/>
          </ac:picMkLst>
        </pc:picChg>
      </pc:sldChg>
      <pc:sldChg chg="addSp delSp modSp new mod">
        <pc:chgData name="Sam Sims" userId="c07cc6066848cef2" providerId="LiveId" clId="{27DCDDF7-9155-4F33-AAF4-F27C8C282F2A}" dt="2024-10-22T23:03:57.812" v="189" actId="20577"/>
        <pc:sldMkLst>
          <pc:docMk/>
          <pc:sldMk cId="1402345501" sldId="3903"/>
        </pc:sldMkLst>
        <pc:spChg chg="mod">
          <ac:chgData name="Sam Sims" userId="c07cc6066848cef2" providerId="LiveId" clId="{27DCDDF7-9155-4F33-AAF4-F27C8C282F2A}" dt="2024-10-22T23:03:57.812" v="189" actId="20577"/>
          <ac:spMkLst>
            <pc:docMk/>
            <pc:sldMk cId="1402345501" sldId="3903"/>
            <ac:spMk id="2" creationId="{B576F4E8-A76E-19C3-397A-E4ACE5262776}"/>
          </ac:spMkLst>
        </pc:spChg>
        <pc:spChg chg="mod">
          <ac:chgData name="Sam Sims" userId="c07cc6066848cef2" providerId="LiveId" clId="{27DCDDF7-9155-4F33-AAF4-F27C8C282F2A}" dt="2024-10-22T23:03:19.956" v="143" actId="20577"/>
          <ac:spMkLst>
            <pc:docMk/>
            <pc:sldMk cId="1402345501" sldId="3903"/>
            <ac:spMk id="3" creationId="{02DDE3E5-E896-8823-B6B6-0B89C6EE4080}"/>
          </ac:spMkLst>
        </pc:spChg>
        <pc:spChg chg="del">
          <ac:chgData name="Sam Sims" userId="c07cc6066848cef2" providerId="LiveId" clId="{27DCDDF7-9155-4F33-AAF4-F27C8C282F2A}" dt="2024-10-22T23:03:04.782" v="133"/>
          <ac:spMkLst>
            <pc:docMk/>
            <pc:sldMk cId="1402345501" sldId="3903"/>
            <ac:spMk id="4" creationId="{A82316F7-7B5E-9C48-B92D-B27BB207410A}"/>
          </ac:spMkLst>
        </pc:spChg>
        <pc:picChg chg="add mod">
          <ac:chgData name="Sam Sims" userId="c07cc6066848cef2" providerId="LiveId" clId="{27DCDDF7-9155-4F33-AAF4-F27C8C282F2A}" dt="2024-10-22T23:03:04.782" v="133"/>
          <ac:picMkLst>
            <pc:docMk/>
            <pc:sldMk cId="1402345501" sldId="3903"/>
            <ac:picMk id="5" creationId="{5688DA6A-63DB-C826-FAB2-DF958015F795}"/>
          </ac:picMkLst>
        </pc:picChg>
      </pc:sldChg>
    </pc:docChg>
  </pc:docChgLst>
  <pc:docChgLst>
    <pc:chgData name="Kathryn McAtee" userId="75d283641440aff4" providerId="LiveId" clId="{70557390-2750-4CE2-B4BE-6EEEF057BFA6}"/>
    <pc:docChg chg="undo redo custSel addSld delSld modSld sldOrd modNotesMaster modHandout">
      <pc:chgData name="Kathryn McAtee" userId="75d283641440aff4" providerId="LiveId" clId="{70557390-2750-4CE2-B4BE-6EEEF057BFA6}" dt="2024-10-23T02:31:33.312" v="10146" actId="122"/>
      <pc:docMkLst>
        <pc:docMk/>
      </pc:docMkLst>
      <pc:sldChg chg="addSp delSp modSp mod">
        <pc:chgData name="Kathryn McAtee" userId="75d283641440aff4" providerId="LiveId" clId="{70557390-2750-4CE2-B4BE-6EEEF057BFA6}" dt="2024-10-23T00:14:57.894" v="10093" actId="208"/>
        <pc:sldMkLst>
          <pc:docMk/>
          <pc:sldMk cId="517426050" sldId="256"/>
        </pc:sldMkLst>
        <pc:spChg chg="mod">
          <ac:chgData name="Kathryn McAtee" userId="75d283641440aff4" providerId="LiveId" clId="{70557390-2750-4CE2-B4BE-6EEEF057BFA6}" dt="2024-10-21T16:06:31.775" v="4022" actId="20577"/>
          <ac:spMkLst>
            <pc:docMk/>
            <pc:sldMk cId="517426050" sldId="256"/>
            <ac:spMk id="4" creationId="{10047101-8D42-6100-9CEA-AEC0FAEAB606}"/>
          </ac:spMkLst>
        </pc:spChg>
        <pc:spChg chg="add mod">
          <ac:chgData name="Kathryn McAtee" userId="75d283641440aff4" providerId="LiveId" clId="{70557390-2750-4CE2-B4BE-6EEEF057BFA6}" dt="2024-10-23T00:14:37.333" v="10092" actId="207"/>
          <ac:spMkLst>
            <pc:docMk/>
            <pc:sldMk cId="517426050" sldId="256"/>
            <ac:spMk id="8" creationId="{447FEE38-CA7E-F213-2ED3-52FA2D270288}"/>
          </ac:spMkLst>
        </pc:spChg>
        <pc:spChg chg="add mod">
          <ac:chgData name="Kathryn McAtee" userId="75d283641440aff4" providerId="LiveId" clId="{70557390-2750-4CE2-B4BE-6EEEF057BFA6}" dt="2024-10-23T00:14:37.333" v="10092" actId="207"/>
          <ac:spMkLst>
            <pc:docMk/>
            <pc:sldMk cId="517426050" sldId="256"/>
            <ac:spMk id="10" creationId="{0658F64B-51A0-F6D6-4EF4-EB1EEB239167}"/>
          </ac:spMkLst>
        </pc:spChg>
        <pc:spChg chg="add mod">
          <ac:chgData name="Kathryn McAtee" userId="75d283641440aff4" providerId="LiveId" clId="{70557390-2750-4CE2-B4BE-6EEEF057BFA6}" dt="2024-10-23T00:14:37.333" v="10092" actId="207"/>
          <ac:spMkLst>
            <pc:docMk/>
            <pc:sldMk cId="517426050" sldId="256"/>
            <ac:spMk id="12" creationId="{D0A02D6D-CF77-3F7D-8C7B-62F656EDDB36}"/>
          </ac:spMkLst>
        </pc:spChg>
        <pc:spChg chg="add mod">
          <ac:chgData name="Kathryn McAtee" userId="75d283641440aff4" providerId="LiveId" clId="{70557390-2750-4CE2-B4BE-6EEEF057BFA6}" dt="2024-10-23T00:14:37.333" v="10092" actId="207"/>
          <ac:spMkLst>
            <pc:docMk/>
            <pc:sldMk cId="517426050" sldId="256"/>
            <ac:spMk id="14" creationId="{DACCD4E4-9171-C2A0-ED9D-1FCE3E016CDD}"/>
          </ac:spMkLst>
        </pc:spChg>
        <pc:picChg chg="add mod">
          <ac:chgData name="Kathryn McAtee" userId="75d283641440aff4" providerId="LiveId" clId="{70557390-2750-4CE2-B4BE-6EEEF057BFA6}" dt="2024-10-20T02:45:12.964" v="1516" actId="1076"/>
          <ac:picMkLst>
            <pc:docMk/>
            <pc:sldMk cId="517426050" sldId="256"/>
            <ac:picMk id="6" creationId="{5954568D-9F8D-9D15-DA6F-223DFF4CF25B}"/>
          </ac:picMkLst>
        </pc:picChg>
        <pc:cxnChg chg="add mod">
          <ac:chgData name="Kathryn McAtee" userId="75d283641440aff4" providerId="LiveId" clId="{70557390-2750-4CE2-B4BE-6EEEF057BFA6}" dt="2024-10-23T00:14:57.894" v="10093" actId="208"/>
          <ac:cxnSpMkLst>
            <pc:docMk/>
            <pc:sldMk cId="517426050" sldId="256"/>
            <ac:cxnSpMk id="16" creationId="{85B9253F-B18A-E3AD-A9D7-FEECE6F6BA4D}"/>
          </ac:cxnSpMkLst>
        </pc:cxnChg>
        <pc:cxnChg chg="add del mod">
          <ac:chgData name="Kathryn McAtee" userId="75d283641440aff4" providerId="LiveId" clId="{70557390-2750-4CE2-B4BE-6EEEF057BFA6}" dt="2024-10-23T00:13:55.429" v="10081" actId="478"/>
          <ac:cxnSpMkLst>
            <pc:docMk/>
            <pc:sldMk cId="517426050" sldId="256"/>
            <ac:cxnSpMk id="17" creationId="{C99F15D8-00CC-97FC-E8F7-502951D9AD36}"/>
          </ac:cxnSpMkLst>
        </pc:cxnChg>
        <pc:cxnChg chg="add del mod">
          <ac:chgData name="Kathryn McAtee" userId="75d283641440aff4" providerId="LiveId" clId="{70557390-2750-4CE2-B4BE-6EEEF057BFA6}" dt="2024-10-23T00:13:54.302" v="10080" actId="478"/>
          <ac:cxnSpMkLst>
            <pc:docMk/>
            <pc:sldMk cId="517426050" sldId="256"/>
            <ac:cxnSpMk id="18" creationId="{BFEE86C6-2226-69B5-3F61-193490654133}"/>
          </ac:cxnSpMkLst>
        </pc:cxnChg>
        <pc:cxnChg chg="add mod">
          <ac:chgData name="Kathryn McAtee" userId="75d283641440aff4" providerId="LiveId" clId="{70557390-2750-4CE2-B4BE-6EEEF057BFA6}" dt="2024-10-23T00:14:57.894" v="10093" actId="208"/>
          <ac:cxnSpMkLst>
            <pc:docMk/>
            <pc:sldMk cId="517426050" sldId="256"/>
            <ac:cxnSpMk id="21" creationId="{26F0EEFF-3944-067F-C868-F4ACFBFAC0DE}"/>
          </ac:cxnSpMkLst>
        </pc:cxnChg>
        <pc:cxnChg chg="add mod">
          <ac:chgData name="Kathryn McAtee" userId="75d283641440aff4" providerId="LiveId" clId="{70557390-2750-4CE2-B4BE-6EEEF057BFA6}" dt="2024-10-23T00:14:57.894" v="10093" actId="208"/>
          <ac:cxnSpMkLst>
            <pc:docMk/>
            <pc:sldMk cId="517426050" sldId="256"/>
            <ac:cxnSpMk id="22" creationId="{CB6EBC62-143C-7378-AFA2-4CB59E959421}"/>
          </ac:cxnSpMkLst>
        </pc:cxnChg>
      </pc:sldChg>
      <pc:sldChg chg="add">
        <pc:chgData name="Kathryn McAtee" userId="75d283641440aff4" providerId="LiveId" clId="{70557390-2750-4CE2-B4BE-6EEEF057BFA6}" dt="2024-10-22T23:00:11.461" v="9889"/>
        <pc:sldMkLst>
          <pc:docMk/>
          <pc:sldMk cId="854853932" sldId="258"/>
        </pc:sldMkLst>
      </pc:sldChg>
      <pc:sldChg chg="add">
        <pc:chgData name="Kathryn McAtee" userId="75d283641440aff4" providerId="LiveId" clId="{70557390-2750-4CE2-B4BE-6EEEF057BFA6}" dt="2024-10-22T23:00:11.461" v="9889"/>
        <pc:sldMkLst>
          <pc:docMk/>
          <pc:sldMk cId="2075282819" sldId="259"/>
        </pc:sldMkLst>
      </pc:sldChg>
      <pc:sldChg chg="add">
        <pc:chgData name="Kathryn McAtee" userId="75d283641440aff4" providerId="LiveId" clId="{70557390-2750-4CE2-B4BE-6EEEF057BFA6}" dt="2024-10-22T23:00:11.461" v="9889"/>
        <pc:sldMkLst>
          <pc:docMk/>
          <pc:sldMk cId="3407233511" sldId="260"/>
        </pc:sldMkLst>
      </pc:sldChg>
      <pc:sldChg chg="add del ord">
        <pc:chgData name="Kathryn McAtee" userId="75d283641440aff4" providerId="LiveId" clId="{70557390-2750-4CE2-B4BE-6EEEF057BFA6}" dt="2024-10-22T23:02:18.331" v="9939" actId="47"/>
        <pc:sldMkLst>
          <pc:docMk/>
          <pc:sldMk cId="1268745213" sldId="261"/>
        </pc:sldMkLst>
      </pc:sldChg>
      <pc:sldChg chg="del ord">
        <pc:chgData name="Kathryn McAtee" userId="75d283641440aff4" providerId="LiveId" clId="{70557390-2750-4CE2-B4BE-6EEEF057BFA6}" dt="2024-10-22T22:11:35.337" v="9747" actId="47"/>
        <pc:sldMkLst>
          <pc:docMk/>
          <pc:sldMk cId="3666674671" sldId="261"/>
        </pc:sldMkLst>
      </pc:sldChg>
      <pc:sldChg chg="del ord">
        <pc:chgData name="Kathryn McAtee" userId="75d283641440aff4" providerId="LiveId" clId="{70557390-2750-4CE2-B4BE-6EEEF057BFA6}" dt="2024-10-22T22:11:35.337" v="9747" actId="47"/>
        <pc:sldMkLst>
          <pc:docMk/>
          <pc:sldMk cId="2737241225" sldId="263"/>
        </pc:sldMkLst>
      </pc:sldChg>
      <pc:sldChg chg="del ord">
        <pc:chgData name="Kathryn McAtee" userId="75d283641440aff4" providerId="LiveId" clId="{70557390-2750-4CE2-B4BE-6EEEF057BFA6}" dt="2024-10-22T22:11:35.337" v="9747" actId="47"/>
        <pc:sldMkLst>
          <pc:docMk/>
          <pc:sldMk cId="729609147" sldId="265"/>
        </pc:sldMkLst>
      </pc:sldChg>
      <pc:sldChg chg="del ord">
        <pc:chgData name="Kathryn McAtee" userId="75d283641440aff4" providerId="LiveId" clId="{70557390-2750-4CE2-B4BE-6EEEF057BFA6}" dt="2024-10-22T22:11:35.337" v="9747" actId="47"/>
        <pc:sldMkLst>
          <pc:docMk/>
          <pc:sldMk cId="3604630649" sldId="267"/>
        </pc:sldMkLst>
      </pc:sldChg>
      <pc:sldChg chg="del ord">
        <pc:chgData name="Kathryn McAtee" userId="75d283641440aff4" providerId="LiveId" clId="{70557390-2750-4CE2-B4BE-6EEEF057BFA6}" dt="2024-10-22T22:11:35.337" v="9747" actId="47"/>
        <pc:sldMkLst>
          <pc:docMk/>
          <pc:sldMk cId="4259977132" sldId="268"/>
        </pc:sldMkLst>
      </pc:sldChg>
      <pc:sldChg chg="del ord">
        <pc:chgData name="Kathryn McAtee" userId="75d283641440aff4" providerId="LiveId" clId="{70557390-2750-4CE2-B4BE-6EEEF057BFA6}" dt="2024-10-22T22:11:35.337" v="9747" actId="47"/>
        <pc:sldMkLst>
          <pc:docMk/>
          <pc:sldMk cId="1756128041" sldId="3844"/>
        </pc:sldMkLst>
      </pc:sldChg>
      <pc:sldChg chg="del ord">
        <pc:chgData name="Kathryn McAtee" userId="75d283641440aff4" providerId="LiveId" clId="{70557390-2750-4CE2-B4BE-6EEEF057BFA6}" dt="2024-10-22T22:11:35.337" v="9747" actId="47"/>
        <pc:sldMkLst>
          <pc:docMk/>
          <pc:sldMk cId="3293924303" sldId="3846"/>
        </pc:sldMkLst>
      </pc:sldChg>
      <pc:sldChg chg="del ord">
        <pc:chgData name="Kathryn McAtee" userId="75d283641440aff4" providerId="LiveId" clId="{70557390-2750-4CE2-B4BE-6EEEF057BFA6}" dt="2024-10-22T22:11:35.337" v="9747" actId="47"/>
        <pc:sldMkLst>
          <pc:docMk/>
          <pc:sldMk cId="414613742" sldId="3848"/>
        </pc:sldMkLst>
      </pc:sldChg>
      <pc:sldChg chg="modSp mod ord">
        <pc:chgData name="Kathryn McAtee" userId="75d283641440aff4" providerId="LiveId" clId="{70557390-2750-4CE2-B4BE-6EEEF057BFA6}" dt="2024-10-22T22:14:30.152" v="9775" actId="6549"/>
        <pc:sldMkLst>
          <pc:docMk/>
          <pc:sldMk cId="3920724481" sldId="3849"/>
        </pc:sldMkLst>
        <pc:spChg chg="mod">
          <ac:chgData name="Kathryn McAtee" userId="75d283641440aff4" providerId="LiveId" clId="{70557390-2750-4CE2-B4BE-6EEEF057BFA6}" dt="2024-10-22T22:14:30.152" v="9775" actId="6549"/>
          <ac:spMkLst>
            <pc:docMk/>
            <pc:sldMk cId="3920724481" sldId="3849"/>
            <ac:spMk id="3" creationId="{9BEA8735-F1DC-1DE6-0A38-429B2F660F8A}"/>
          </ac:spMkLst>
        </pc:spChg>
      </pc:sldChg>
      <pc:sldChg chg="addSp delSp modSp mod ord">
        <pc:chgData name="Kathryn McAtee" userId="75d283641440aff4" providerId="LiveId" clId="{70557390-2750-4CE2-B4BE-6EEEF057BFA6}" dt="2024-10-23T00:12:00.258" v="10043" actId="14100"/>
        <pc:sldMkLst>
          <pc:docMk/>
          <pc:sldMk cId="1127649784" sldId="3851"/>
        </pc:sldMkLst>
        <pc:spChg chg="mod">
          <ac:chgData name="Kathryn McAtee" userId="75d283641440aff4" providerId="LiveId" clId="{70557390-2750-4CE2-B4BE-6EEEF057BFA6}" dt="2024-10-20T02:43:30.078" v="1464" actId="20577"/>
          <ac:spMkLst>
            <pc:docMk/>
            <pc:sldMk cId="1127649784" sldId="3851"/>
            <ac:spMk id="2" creationId="{47A9874B-BCA9-8420-1595-EDD1865A099A}"/>
          </ac:spMkLst>
        </pc:spChg>
        <pc:spChg chg="mod">
          <ac:chgData name="Kathryn McAtee" userId="75d283641440aff4" providerId="LiveId" clId="{70557390-2750-4CE2-B4BE-6EEEF057BFA6}" dt="2024-10-22T16:10:25.927" v="7801" actId="12788"/>
          <ac:spMkLst>
            <pc:docMk/>
            <pc:sldMk cId="1127649784" sldId="3851"/>
            <ac:spMk id="3" creationId="{68A5FD2B-E3E5-1C2B-0151-21F216B14A33}"/>
          </ac:spMkLst>
        </pc:spChg>
        <pc:spChg chg="add mod ord">
          <ac:chgData name="Kathryn McAtee" userId="75d283641440aff4" providerId="LiveId" clId="{70557390-2750-4CE2-B4BE-6EEEF057BFA6}" dt="2024-10-22T16:10:21.156" v="7800" actId="12788"/>
          <ac:spMkLst>
            <pc:docMk/>
            <pc:sldMk cId="1127649784" sldId="3851"/>
            <ac:spMk id="7" creationId="{FD2D739A-B632-6F83-6E4D-E32E38ECD879}"/>
          </ac:spMkLst>
        </pc:spChg>
        <pc:spChg chg="add mod ord">
          <ac:chgData name="Kathryn McAtee" userId="75d283641440aff4" providerId="LiveId" clId="{70557390-2750-4CE2-B4BE-6EEEF057BFA6}" dt="2024-10-23T00:12:00.258" v="10043" actId="14100"/>
          <ac:spMkLst>
            <pc:docMk/>
            <pc:sldMk cId="1127649784" sldId="3851"/>
            <ac:spMk id="8" creationId="{2E6A7908-1290-1330-81E3-DEC023903FE0}"/>
          </ac:spMkLst>
        </pc:spChg>
        <pc:spChg chg="add mod ord">
          <ac:chgData name="Kathryn McAtee" userId="75d283641440aff4" providerId="LiveId" clId="{70557390-2750-4CE2-B4BE-6EEEF057BFA6}" dt="2024-10-22T23:33:51.138" v="9943" actId="166"/>
          <ac:spMkLst>
            <pc:docMk/>
            <pc:sldMk cId="1127649784" sldId="3851"/>
            <ac:spMk id="9" creationId="{20C49E6F-E49B-61BC-AA9F-366D77B566C4}"/>
          </ac:spMkLst>
        </pc:spChg>
        <pc:picChg chg="mod">
          <ac:chgData name="Kathryn McAtee" userId="75d283641440aff4" providerId="LiveId" clId="{70557390-2750-4CE2-B4BE-6EEEF057BFA6}" dt="2024-10-22T16:10:21.156" v="7800" actId="12788"/>
          <ac:picMkLst>
            <pc:docMk/>
            <pc:sldMk cId="1127649784" sldId="3851"/>
            <ac:picMk id="4" creationId="{70F2AF65-0E0A-6629-2504-6616BB687511}"/>
          </ac:picMkLst>
        </pc:picChg>
        <pc:picChg chg="mod">
          <ac:chgData name="Kathryn McAtee" userId="75d283641440aff4" providerId="LiveId" clId="{70557390-2750-4CE2-B4BE-6EEEF057BFA6}" dt="2024-10-22T23:33:34.182" v="9941" actId="12788"/>
          <ac:picMkLst>
            <pc:docMk/>
            <pc:sldMk cId="1127649784" sldId="3851"/>
            <ac:picMk id="5" creationId="{B9257956-9303-BB5D-159D-F3619524C3AA}"/>
          </ac:picMkLst>
        </pc:picChg>
        <pc:picChg chg="mod">
          <ac:chgData name="Kathryn McAtee" userId="75d283641440aff4" providerId="LiveId" clId="{70557390-2750-4CE2-B4BE-6EEEF057BFA6}" dt="2024-10-22T23:33:41.147" v="9942" actId="12788"/>
          <ac:picMkLst>
            <pc:docMk/>
            <pc:sldMk cId="1127649784" sldId="3851"/>
            <ac:picMk id="10" creationId="{B34057BE-283C-E019-2589-0C3073B3A28E}"/>
          </ac:picMkLst>
        </pc:picChg>
        <pc:picChg chg="add mod ord modCrop">
          <ac:chgData name="Kathryn McAtee" userId="75d283641440aff4" providerId="LiveId" clId="{70557390-2750-4CE2-B4BE-6EEEF057BFA6}" dt="2024-10-22T16:10:25.927" v="7801" actId="12788"/>
          <ac:picMkLst>
            <pc:docMk/>
            <pc:sldMk cId="1127649784" sldId="3851"/>
            <ac:picMk id="12" creationId="{06B17E48-D46E-7A1E-5639-6ACBE9DBB295}"/>
          </ac:picMkLst>
        </pc:picChg>
        <pc:picChg chg="add mod">
          <ac:chgData name="Kathryn McAtee" userId="75d283641440aff4" providerId="LiveId" clId="{70557390-2750-4CE2-B4BE-6EEEF057BFA6}" dt="2024-10-20T02:43:24.175" v="1449" actId="1076"/>
          <ac:picMkLst>
            <pc:docMk/>
            <pc:sldMk cId="1127649784" sldId="3851"/>
            <ac:picMk id="14" creationId="{24EB2295-0FBD-95E1-7C19-90C4708E91B7}"/>
          </ac:picMkLst>
        </pc:picChg>
      </pc:sldChg>
      <pc:sldChg chg="addSp delSp modSp mod">
        <pc:chgData name="Kathryn McAtee" userId="75d283641440aff4" providerId="LiveId" clId="{70557390-2750-4CE2-B4BE-6EEEF057BFA6}" dt="2024-10-22T22:17:28.177" v="9793" actId="20577"/>
        <pc:sldMkLst>
          <pc:docMk/>
          <pc:sldMk cId="3691238461" sldId="3852"/>
        </pc:sldMkLst>
        <pc:spChg chg="mod">
          <ac:chgData name="Kathryn McAtee" userId="75d283641440aff4" providerId="LiveId" clId="{70557390-2750-4CE2-B4BE-6EEEF057BFA6}" dt="2024-10-22T22:17:28.177" v="9793" actId="20577"/>
          <ac:spMkLst>
            <pc:docMk/>
            <pc:sldMk cId="3691238461" sldId="3852"/>
            <ac:spMk id="2" creationId="{43C2181D-911C-1343-7267-E35AC86CCA0E}"/>
          </ac:spMkLst>
        </pc:spChg>
        <pc:spChg chg="add mod">
          <ac:chgData name="Kathryn McAtee" userId="75d283641440aff4" providerId="LiveId" clId="{70557390-2750-4CE2-B4BE-6EEEF057BFA6}" dt="2024-10-22T16:14:17.352" v="7852" actId="465"/>
          <ac:spMkLst>
            <pc:docMk/>
            <pc:sldMk cId="3691238461" sldId="3852"/>
            <ac:spMk id="3" creationId="{2D78D32B-5E5C-DC58-9869-76D6D0762A0A}"/>
          </ac:spMkLst>
        </pc:spChg>
        <pc:spChg chg="add mod">
          <ac:chgData name="Kathryn McAtee" userId="75d283641440aff4" providerId="LiveId" clId="{70557390-2750-4CE2-B4BE-6EEEF057BFA6}" dt="2024-10-22T16:14:17.352" v="7852" actId="465"/>
          <ac:spMkLst>
            <pc:docMk/>
            <pc:sldMk cId="3691238461" sldId="3852"/>
            <ac:spMk id="4" creationId="{1F8A33EA-F090-502B-F16E-092EFA227A0B}"/>
          </ac:spMkLst>
        </pc:spChg>
        <pc:spChg chg="add mod">
          <ac:chgData name="Kathryn McAtee" userId="75d283641440aff4" providerId="LiveId" clId="{70557390-2750-4CE2-B4BE-6EEEF057BFA6}" dt="2024-10-22T16:14:17.352" v="7852" actId="465"/>
          <ac:spMkLst>
            <pc:docMk/>
            <pc:sldMk cId="3691238461" sldId="3852"/>
            <ac:spMk id="5" creationId="{A455E6C5-BFF8-A4B6-0925-A7BFC5F7EC0D}"/>
          </ac:spMkLst>
        </pc:spChg>
        <pc:spChg chg="add mod">
          <ac:chgData name="Kathryn McAtee" userId="75d283641440aff4" providerId="LiveId" clId="{70557390-2750-4CE2-B4BE-6EEEF057BFA6}" dt="2024-10-22T16:14:17.352" v="7852" actId="465"/>
          <ac:spMkLst>
            <pc:docMk/>
            <pc:sldMk cId="3691238461" sldId="3852"/>
            <ac:spMk id="6" creationId="{B903B0A6-3095-F186-36EE-A3CBA1D30C01}"/>
          </ac:spMkLst>
        </pc:spChg>
        <pc:spChg chg="add del mod">
          <ac:chgData name="Kathryn McAtee" userId="75d283641440aff4" providerId="LiveId" clId="{70557390-2750-4CE2-B4BE-6EEEF057BFA6}" dt="2024-10-22T16:13:10.492" v="7830" actId="478"/>
          <ac:spMkLst>
            <pc:docMk/>
            <pc:sldMk cId="3691238461" sldId="3852"/>
            <ac:spMk id="7" creationId="{B4471BDB-DBB9-7CA8-DA34-0ED62AB1F103}"/>
          </ac:spMkLst>
        </pc:spChg>
        <pc:spChg chg="add mod">
          <ac:chgData name="Kathryn McAtee" userId="75d283641440aff4" providerId="LiveId" clId="{70557390-2750-4CE2-B4BE-6EEEF057BFA6}" dt="2024-10-22T16:14:09.786" v="7850" actId="553"/>
          <ac:spMkLst>
            <pc:docMk/>
            <pc:sldMk cId="3691238461" sldId="3852"/>
            <ac:spMk id="8" creationId="{D839FFF5-A3AE-5965-5C88-F8E1C6B18E95}"/>
          </ac:spMkLst>
        </pc:spChg>
        <pc:spChg chg="add mod">
          <ac:chgData name="Kathryn McAtee" userId="75d283641440aff4" providerId="LiveId" clId="{70557390-2750-4CE2-B4BE-6EEEF057BFA6}" dt="2024-10-22T16:14:09.786" v="7850" actId="553"/>
          <ac:spMkLst>
            <pc:docMk/>
            <pc:sldMk cId="3691238461" sldId="3852"/>
            <ac:spMk id="10" creationId="{53FEA38C-93E5-649C-4E23-73174FD7EB48}"/>
          </ac:spMkLst>
        </pc:spChg>
        <pc:graphicFrameChg chg="mod">
          <ac:chgData name="Kathryn McAtee" userId="75d283641440aff4" providerId="LiveId" clId="{70557390-2750-4CE2-B4BE-6EEEF057BFA6}" dt="2024-10-22T16:12:52.728" v="7820" actId="20577"/>
          <ac:graphicFrameMkLst>
            <pc:docMk/>
            <pc:sldMk cId="3691238461" sldId="3852"/>
            <ac:graphicFrameMk id="9" creationId="{09E12B3E-EB8F-7554-F0B4-144A192FD480}"/>
          </ac:graphicFrameMkLst>
        </pc:graphicFrameChg>
      </pc:sldChg>
      <pc:sldChg chg="addSp delSp modSp mod">
        <pc:chgData name="Kathryn McAtee" userId="75d283641440aff4" providerId="LiveId" clId="{70557390-2750-4CE2-B4BE-6EEEF057BFA6}" dt="2024-10-22T16:14:46.508" v="7853" actId="478"/>
        <pc:sldMkLst>
          <pc:docMk/>
          <pc:sldMk cId="3682975725" sldId="3853"/>
        </pc:sldMkLst>
        <pc:spChg chg="mod">
          <ac:chgData name="Kathryn McAtee" userId="75d283641440aff4" providerId="LiveId" clId="{70557390-2750-4CE2-B4BE-6EEEF057BFA6}" dt="2024-10-22T10:55:04.621" v="6391" actId="20577"/>
          <ac:spMkLst>
            <pc:docMk/>
            <pc:sldMk cId="3682975725" sldId="3853"/>
            <ac:spMk id="2" creationId="{BF463CB3-2956-E8D2-C23D-A3BAA7295DEC}"/>
          </ac:spMkLst>
        </pc:spChg>
        <pc:spChg chg="add del mod">
          <ac:chgData name="Kathryn McAtee" userId="75d283641440aff4" providerId="LiveId" clId="{70557390-2750-4CE2-B4BE-6EEEF057BFA6}" dt="2024-10-22T16:14:46.508" v="7853" actId="478"/>
          <ac:spMkLst>
            <pc:docMk/>
            <pc:sldMk cId="3682975725" sldId="3853"/>
            <ac:spMk id="4" creationId="{336C980C-457F-D78C-5934-DE0DFE7FEB4A}"/>
          </ac:spMkLst>
        </pc:spChg>
      </pc:sldChg>
      <pc:sldChg chg="addSp delSp modSp del mod ord modNotesTx">
        <pc:chgData name="Kathryn McAtee" userId="75d283641440aff4" providerId="LiveId" clId="{70557390-2750-4CE2-B4BE-6EEEF057BFA6}" dt="2024-10-21T16:13:00.533" v="4123" actId="47"/>
        <pc:sldMkLst>
          <pc:docMk/>
          <pc:sldMk cId="998928557" sldId="3857"/>
        </pc:sldMkLst>
        <pc:spChg chg="add mod">
          <ac:chgData name="Kathryn McAtee" userId="75d283641440aff4" providerId="LiveId" clId="{70557390-2750-4CE2-B4BE-6EEEF057BFA6}" dt="2024-10-21T14:57:49.457" v="3252" actId="1076"/>
          <ac:spMkLst>
            <pc:docMk/>
            <pc:sldMk cId="998928557" sldId="3857"/>
            <ac:spMk id="65" creationId="{CF5877BE-9CDB-C2AA-FA24-DC6867D6351F}"/>
          </ac:spMkLst>
        </pc:spChg>
        <pc:spChg chg="add del mod">
          <ac:chgData name="Kathryn McAtee" userId="75d283641440aff4" providerId="LiveId" clId="{70557390-2750-4CE2-B4BE-6EEEF057BFA6}" dt="2024-10-21T13:55:30.126" v="3000" actId="478"/>
          <ac:spMkLst>
            <pc:docMk/>
            <pc:sldMk cId="998928557" sldId="3857"/>
            <ac:spMk id="67" creationId="{056CAAD2-39C4-820C-7007-3FC844992334}"/>
          </ac:spMkLst>
        </pc:spChg>
        <pc:spChg chg="add mod">
          <ac:chgData name="Kathryn McAtee" userId="75d283641440aff4" providerId="LiveId" clId="{70557390-2750-4CE2-B4BE-6EEEF057BFA6}" dt="2024-10-21T13:58:27.048" v="3081" actId="1035"/>
          <ac:spMkLst>
            <pc:docMk/>
            <pc:sldMk cId="998928557" sldId="3857"/>
            <ac:spMk id="69" creationId="{8C8D9044-AFCC-C359-096F-FA4DC5B608E9}"/>
          </ac:spMkLst>
        </pc:spChg>
        <pc:spChg chg="add mod">
          <ac:chgData name="Kathryn McAtee" userId="75d283641440aff4" providerId="LiveId" clId="{70557390-2750-4CE2-B4BE-6EEEF057BFA6}" dt="2024-10-21T13:58:27.048" v="3081" actId="1035"/>
          <ac:spMkLst>
            <pc:docMk/>
            <pc:sldMk cId="998928557" sldId="3857"/>
            <ac:spMk id="71" creationId="{FAB8E0BC-BBF9-2E17-8446-A353EF672F14}"/>
          </ac:spMkLst>
        </pc:spChg>
        <pc:spChg chg="add mod">
          <ac:chgData name="Kathryn McAtee" userId="75d283641440aff4" providerId="LiveId" clId="{70557390-2750-4CE2-B4BE-6EEEF057BFA6}" dt="2024-10-21T13:58:27.048" v="3081" actId="1035"/>
          <ac:spMkLst>
            <pc:docMk/>
            <pc:sldMk cId="998928557" sldId="3857"/>
            <ac:spMk id="72" creationId="{080CE591-86F1-9066-1C62-D21EC8291598}"/>
          </ac:spMkLst>
        </pc:spChg>
        <pc:spChg chg="add mod ord">
          <ac:chgData name="Kathryn McAtee" userId="75d283641440aff4" providerId="LiveId" clId="{70557390-2750-4CE2-B4BE-6EEEF057BFA6}" dt="2024-10-21T14:59:06.459" v="3263" actId="14100"/>
          <ac:spMkLst>
            <pc:docMk/>
            <pc:sldMk cId="998928557" sldId="3857"/>
            <ac:spMk id="73" creationId="{7E25A70B-23E5-EBBB-991F-31F6556DDE26}"/>
          </ac:spMkLst>
        </pc:spChg>
        <pc:grpChg chg="add mod">
          <ac:chgData name="Kathryn McAtee" userId="75d283641440aff4" providerId="LiveId" clId="{70557390-2750-4CE2-B4BE-6EEEF057BFA6}" dt="2024-10-21T13:57:19.714" v="3041" actId="1035"/>
          <ac:grpSpMkLst>
            <pc:docMk/>
            <pc:sldMk cId="998928557" sldId="3857"/>
            <ac:grpSpMk id="53" creationId="{20F9C9ED-5D73-C843-C347-7C26C1688EC8}"/>
          </ac:grpSpMkLst>
        </pc:grpChg>
        <pc:grpChg chg="add mod">
          <ac:chgData name="Kathryn McAtee" userId="75d283641440aff4" providerId="LiveId" clId="{70557390-2750-4CE2-B4BE-6EEEF057BFA6}" dt="2024-10-21T13:57:19.714" v="3041" actId="1035"/>
          <ac:grpSpMkLst>
            <pc:docMk/>
            <pc:sldMk cId="998928557" sldId="3857"/>
            <ac:grpSpMk id="54" creationId="{517FED7B-2C60-870B-C592-9EA040A7F908}"/>
          </ac:grpSpMkLst>
        </pc:grpChg>
        <pc:grpChg chg="add mod">
          <ac:chgData name="Kathryn McAtee" userId="75d283641440aff4" providerId="LiveId" clId="{70557390-2750-4CE2-B4BE-6EEEF057BFA6}" dt="2024-10-21T13:57:19.714" v="3041" actId="1035"/>
          <ac:grpSpMkLst>
            <pc:docMk/>
            <pc:sldMk cId="998928557" sldId="3857"/>
            <ac:grpSpMk id="55" creationId="{D3330D79-45DC-1921-5945-4D5709674FE6}"/>
          </ac:grpSpMkLst>
        </pc:grpChg>
        <pc:grpChg chg="add mod">
          <ac:chgData name="Kathryn McAtee" userId="75d283641440aff4" providerId="LiveId" clId="{70557390-2750-4CE2-B4BE-6EEEF057BFA6}" dt="2024-10-21T13:57:19.714" v="3041" actId="1035"/>
          <ac:grpSpMkLst>
            <pc:docMk/>
            <pc:sldMk cId="998928557" sldId="3857"/>
            <ac:grpSpMk id="56" creationId="{0870445C-1E69-383D-E884-4245B12B1EBE}"/>
          </ac:grpSpMkLst>
        </pc:grpChg>
        <pc:grpChg chg="add mod">
          <ac:chgData name="Kathryn McAtee" userId="75d283641440aff4" providerId="LiveId" clId="{70557390-2750-4CE2-B4BE-6EEEF057BFA6}" dt="2024-10-21T13:57:19.714" v="3041" actId="1035"/>
          <ac:grpSpMkLst>
            <pc:docMk/>
            <pc:sldMk cId="998928557" sldId="3857"/>
            <ac:grpSpMk id="57" creationId="{B43617A8-5A80-9C56-D94F-3EB47489AD85}"/>
          </ac:grpSpMkLst>
        </pc:grpChg>
        <pc:grpChg chg="add mod">
          <ac:chgData name="Kathryn McAtee" userId="75d283641440aff4" providerId="LiveId" clId="{70557390-2750-4CE2-B4BE-6EEEF057BFA6}" dt="2024-10-21T13:57:19.714" v="3041" actId="1035"/>
          <ac:grpSpMkLst>
            <pc:docMk/>
            <pc:sldMk cId="998928557" sldId="3857"/>
            <ac:grpSpMk id="58" creationId="{248AD480-2CF9-E8B7-BC5A-89313CCCFCF1}"/>
          </ac:grpSpMkLst>
        </pc:grpChg>
        <pc:grpChg chg="add mod">
          <ac:chgData name="Kathryn McAtee" userId="75d283641440aff4" providerId="LiveId" clId="{70557390-2750-4CE2-B4BE-6EEEF057BFA6}" dt="2024-10-21T13:57:19.714" v="3041" actId="1035"/>
          <ac:grpSpMkLst>
            <pc:docMk/>
            <pc:sldMk cId="998928557" sldId="3857"/>
            <ac:grpSpMk id="59" creationId="{846EC216-6330-D351-74D0-2D8BC5BB60AB}"/>
          </ac:grpSpMkLst>
        </pc:grpChg>
        <pc:grpChg chg="add mod">
          <ac:chgData name="Kathryn McAtee" userId="75d283641440aff4" providerId="LiveId" clId="{70557390-2750-4CE2-B4BE-6EEEF057BFA6}" dt="2024-10-21T13:57:19.714" v="3041" actId="1035"/>
          <ac:grpSpMkLst>
            <pc:docMk/>
            <pc:sldMk cId="998928557" sldId="3857"/>
            <ac:grpSpMk id="60" creationId="{E56B1A28-B911-4449-631B-18387621A9FC}"/>
          </ac:grpSpMkLst>
        </pc:grpChg>
        <pc:grpChg chg="add mod">
          <ac:chgData name="Kathryn McAtee" userId="75d283641440aff4" providerId="LiveId" clId="{70557390-2750-4CE2-B4BE-6EEEF057BFA6}" dt="2024-10-21T13:57:19.714" v="3041" actId="1035"/>
          <ac:grpSpMkLst>
            <pc:docMk/>
            <pc:sldMk cId="998928557" sldId="3857"/>
            <ac:grpSpMk id="61" creationId="{B334DE07-3CC0-7A7E-AEB1-5ECE3E347647}"/>
          </ac:grpSpMkLst>
        </pc:grpChg>
        <pc:grpChg chg="add mod">
          <ac:chgData name="Kathryn McAtee" userId="75d283641440aff4" providerId="LiveId" clId="{70557390-2750-4CE2-B4BE-6EEEF057BFA6}" dt="2024-10-21T13:57:19.714" v="3041" actId="1035"/>
          <ac:grpSpMkLst>
            <pc:docMk/>
            <pc:sldMk cId="998928557" sldId="3857"/>
            <ac:grpSpMk id="62" creationId="{BDBEA121-4FDF-06B2-3062-81AFD249FAEE}"/>
          </ac:grpSpMkLst>
        </pc:grpChg>
        <pc:grpChg chg="add mod">
          <ac:chgData name="Kathryn McAtee" userId="75d283641440aff4" providerId="LiveId" clId="{70557390-2750-4CE2-B4BE-6EEEF057BFA6}" dt="2024-10-21T13:57:19.714" v="3041" actId="1035"/>
          <ac:grpSpMkLst>
            <pc:docMk/>
            <pc:sldMk cId="998928557" sldId="3857"/>
            <ac:grpSpMk id="63" creationId="{71CAD546-618E-BA5F-2DE9-9BBA8291BEE9}"/>
          </ac:grpSpMkLst>
        </pc:grpChg>
      </pc:sldChg>
      <pc:sldChg chg="addSp delSp modSp mod modNotesTx">
        <pc:chgData name="Kathryn McAtee" userId="75d283641440aff4" providerId="LiveId" clId="{70557390-2750-4CE2-B4BE-6EEEF057BFA6}" dt="2024-10-22T02:31:45.440" v="6178" actId="21"/>
        <pc:sldMkLst>
          <pc:docMk/>
          <pc:sldMk cId="2549703040" sldId="3859"/>
        </pc:sldMkLst>
        <pc:spChg chg="add del mod">
          <ac:chgData name="Kathryn McAtee" userId="75d283641440aff4" providerId="LiveId" clId="{70557390-2750-4CE2-B4BE-6EEEF057BFA6}" dt="2024-10-22T02:31:45.440" v="6178" actId="21"/>
          <ac:spMkLst>
            <pc:docMk/>
            <pc:sldMk cId="2549703040" sldId="3859"/>
            <ac:spMk id="3" creationId="{336C980C-457F-D78C-5934-DE0DFE7FEB4A}"/>
          </ac:spMkLst>
        </pc:spChg>
        <pc:spChg chg="mod">
          <ac:chgData name="Kathryn McAtee" userId="75d283641440aff4" providerId="LiveId" clId="{70557390-2750-4CE2-B4BE-6EEEF057BFA6}" dt="2024-10-21T19:53:41.793" v="4698" actId="20577"/>
          <ac:spMkLst>
            <pc:docMk/>
            <pc:sldMk cId="2549703040" sldId="3859"/>
            <ac:spMk id="8" creationId="{1C595147-8D8C-51C8-BE0D-D8D4335FE646}"/>
          </ac:spMkLst>
        </pc:spChg>
        <pc:spChg chg="del">
          <ac:chgData name="Kathryn McAtee" userId="75d283641440aff4" providerId="LiveId" clId="{70557390-2750-4CE2-B4BE-6EEEF057BFA6}" dt="2024-10-21T16:52:14.490" v="4417" actId="478"/>
          <ac:spMkLst>
            <pc:docMk/>
            <pc:sldMk cId="2549703040" sldId="3859"/>
            <ac:spMk id="10" creationId="{22F321AF-1BB4-A6D5-DA07-8BB3738ADF6F}"/>
          </ac:spMkLst>
        </pc:spChg>
        <pc:spChg chg="del">
          <ac:chgData name="Kathryn McAtee" userId="75d283641440aff4" providerId="LiveId" clId="{70557390-2750-4CE2-B4BE-6EEEF057BFA6}" dt="2024-10-21T16:52:14.490" v="4417" actId="478"/>
          <ac:spMkLst>
            <pc:docMk/>
            <pc:sldMk cId="2549703040" sldId="3859"/>
            <ac:spMk id="12" creationId="{A9D1BF92-940F-DBFB-72A2-4067DFD2619D}"/>
          </ac:spMkLst>
        </pc:spChg>
        <pc:spChg chg="add mod">
          <ac:chgData name="Kathryn McAtee" userId="75d283641440aff4" providerId="LiveId" clId="{70557390-2750-4CE2-B4BE-6EEEF057BFA6}" dt="2024-10-22T00:49:49.945" v="5366" actId="20577"/>
          <ac:spMkLst>
            <pc:docMk/>
            <pc:sldMk cId="2549703040" sldId="3859"/>
            <ac:spMk id="16" creationId="{060E784C-77E3-AD53-D9CF-C1FA87C89FD8}"/>
          </ac:spMkLst>
        </pc:spChg>
        <pc:picChg chg="add mod">
          <ac:chgData name="Kathryn McAtee" userId="75d283641440aff4" providerId="LiveId" clId="{70557390-2750-4CE2-B4BE-6EEEF057BFA6}" dt="2024-10-21T19:50:04.592" v="4607" actId="408"/>
          <ac:picMkLst>
            <pc:docMk/>
            <pc:sldMk cId="2549703040" sldId="3859"/>
            <ac:picMk id="5" creationId="{8AF3F485-B672-8F93-F53E-0CB8BED9AB7C}"/>
          </ac:picMkLst>
        </pc:picChg>
        <pc:picChg chg="add mod">
          <ac:chgData name="Kathryn McAtee" userId="75d283641440aff4" providerId="LiveId" clId="{70557390-2750-4CE2-B4BE-6EEEF057BFA6}" dt="2024-10-21T19:50:08.332" v="4616" actId="1038"/>
          <ac:picMkLst>
            <pc:docMk/>
            <pc:sldMk cId="2549703040" sldId="3859"/>
            <ac:picMk id="6" creationId="{7E19116A-FA0C-6F10-3D3A-EBD5911D4E10}"/>
          </ac:picMkLst>
        </pc:picChg>
        <pc:picChg chg="add mod">
          <ac:chgData name="Kathryn McAtee" userId="75d283641440aff4" providerId="LiveId" clId="{70557390-2750-4CE2-B4BE-6EEEF057BFA6}" dt="2024-10-21T19:49:37.860" v="4602" actId="12789"/>
          <ac:picMkLst>
            <pc:docMk/>
            <pc:sldMk cId="2549703040" sldId="3859"/>
            <ac:picMk id="7" creationId="{3FA52308-0CD6-CD2F-0F5D-4F150BD8AB37}"/>
          </ac:picMkLst>
        </pc:picChg>
        <pc:picChg chg="add mod">
          <ac:chgData name="Kathryn McAtee" userId="75d283641440aff4" providerId="LiveId" clId="{70557390-2750-4CE2-B4BE-6EEEF057BFA6}" dt="2024-10-21T19:49:37.860" v="4602" actId="12789"/>
          <ac:picMkLst>
            <pc:docMk/>
            <pc:sldMk cId="2549703040" sldId="3859"/>
            <ac:picMk id="9" creationId="{D530FBCA-8A31-EFC3-3336-84A32417D80D}"/>
          </ac:picMkLst>
        </pc:picChg>
        <pc:cxnChg chg="add mod">
          <ac:chgData name="Kathryn McAtee" userId="75d283641440aff4" providerId="LiveId" clId="{70557390-2750-4CE2-B4BE-6EEEF057BFA6}" dt="2024-10-21T19:50:04.592" v="4607" actId="408"/>
          <ac:cxnSpMkLst>
            <pc:docMk/>
            <pc:sldMk cId="2549703040" sldId="3859"/>
            <ac:cxnSpMk id="13" creationId="{69E9EE90-3590-8E2C-140A-0B123D4862CD}"/>
          </ac:cxnSpMkLst>
        </pc:cxnChg>
        <pc:cxnChg chg="add mod">
          <ac:chgData name="Kathryn McAtee" userId="75d283641440aff4" providerId="LiveId" clId="{70557390-2750-4CE2-B4BE-6EEEF057BFA6}" dt="2024-10-21T19:50:04.592" v="4607" actId="408"/>
          <ac:cxnSpMkLst>
            <pc:docMk/>
            <pc:sldMk cId="2549703040" sldId="3859"/>
            <ac:cxnSpMk id="15" creationId="{C81A8CDF-4969-01A2-91CF-1CB8BA46E57F}"/>
          </ac:cxnSpMkLst>
        </pc:cxnChg>
      </pc:sldChg>
      <pc:sldChg chg="addSp delSp modSp del mod ord">
        <pc:chgData name="Kathryn McAtee" userId="75d283641440aff4" providerId="LiveId" clId="{70557390-2750-4CE2-B4BE-6EEEF057BFA6}" dt="2024-10-22T22:11:54.943" v="9752" actId="47"/>
        <pc:sldMkLst>
          <pc:docMk/>
          <pc:sldMk cId="3418641459" sldId="3860"/>
        </pc:sldMkLst>
        <pc:spChg chg="add mod">
          <ac:chgData name="Kathryn McAtee" userId="75d283641440aff4" providerId="LiveId" clId="{70557390-2750-4CE2-B4BE-6EEEF057BFA6}" dt="2024-10-21T14:00:56.730" v="3184" actId="14100"/>
          <ac:spMkLst>
            <pc:docMk/>
            <pc:sldMk cId="3418641459" sldId="3860"/>
            <ac:spMk id="2" creationId="{6BEADEF4-2A86-CBE6-38FF-32E348A3FA42}"/>
          </ac:spMkLst>
        </pc:spChg>
        <pc:spChg chg="add mod">
          <ac:chgData name="Kathryn McAtee" userId="75d283641440aff4" providerId="LiveId" clId="{70557390-2750-4CE2-B4BE-6EEEF057BFA6}" dt="2024-10-21T14:55:11.528" v="3217" actId="113"/>
          <ac:spMkLst>
            <pc:docMk/>
            <pc:sldMk cId="3418641459" sldId="3860"/>
            <ac:spMk id="3" creationId="{AE827690-C943-7B91-FCA2-5E7F5C8ADD59}"/>
          </ac:spMkLst>
        </pc:spChg>
        <pc:spChg chg="mod">
          <ac:chgData name="Kathryn McAtee" userId="75d283641440aff4" providerId="LiveId" clId="{70557390-2750-4CE2-B4BE-6EEEF057BFA6}" dt="2024-10-21T13:59:43.211" v="3143" actId="20577"/>
          <ac:spMkLst>
            <pc:docMk/>
            <pc:sldMk cId="3418641459" sldId="3860"/>
            <ac:spMk id="8" creationId="{1C595147-8D8C-51C8-BE0D-D8D4335FE646}"/>
          </ac:spMkLst>
        </pc:spChg>
        <pc:spChg chg="del">
          <ac:chgData name="Kathryn McAtee" userId="75d283641440aff4" providerId="LiveId" clId="{70557390-2750-4CE2-B4BE-6EEEF057BFA6}" dt="2024-10-21T13:46:46.161" v="2961" actId="478"/>
          <ac:spMkLst>
            <pc:docMk/>
            <pc:sldMk cId="3418641459" sldId="3860"/>
            <ac:spMk id="10" creationId="{22F321AF-1BB4-A6D5-DA07-8BB3738ADF6F}"/>
          </ac:spMkLst>
        </pc:spChg>
        <pc:spChg chg="del">
          <ac:chgData name="Kathryn McAtee" userId="75d283641440aff4" providerId="LiveId" clId="{70557390-2750-4CE2-B4BE-6EEEF057BFA6}" dt="2024-10-21T13:46:46.161" v="2961" actId="478"/>
          <ac:spMkLst>
            <pc:docMk/>
            <pc:sldMk cId="3418641459" sldId="3860"/>
            <ac:spMk id="12" creationId="{A9D1BF92-940F-DBFB-72A2-4067DFD2619D}"/>
          </ac:spMkLst>
        </pc:spChg>
      </pc:sldChg>
      <pc:sldChg chg="del">
        <pc:chgData name="Kathryn McAtee" userId="75d283641440aff4" providerId="LiveId" clId="{70557390-2750-4CE2-B4BE-6EEEF057BFA6}" dt="2024-10-22T23:00:16.584" v="9890" actId="47"/>
        <pc:sldMkLst>
          <pc:docMk/>
          <pc:sldMk cId="2904246505" sldId="3861"/>
        </pc:sldMkLst>
      </pc:sldChg>
      <pc:sldChg chg="addSp delSp modSp del mod modNotesTx">
        <pc:chgData name="Kathryn McAtee" userId="75d283641440aff4" providerId="LiveId" clId="{70557390-2750-4CE2-B4BE-6EEEF057BFA6}" dt="2024-10-20T03:52:02.522" v="2418" actId="47"/>
        <pc:sldMkLst>
          <pc:docMk/>
          <pc:sldMk cId="2910795565" sldId="3862"/>
        </pc:sldMkLst>
      </pc:sldChg>
      <pc:sldChg chg="del">
        <pc:chgData name="Kathryn McAtee" userId="75d283641440aff4" providerId="LiveId" clId="{70557390-2750-4CE2-B4BE-6EEEF057BFA6}" dt="2024-10-22T17:53:34.249" v="8683" actId="47"/>
        <pc:sldMkLst>
          <pc:docMk/>
          <pc:sldMk cId="3361985238" sldId="3864"/>
        </pc:sldMkLst>
      </pc:sldChg>
      <pc:sldChg chg="del">
        <pc:chgData name="Kathryn McAtee" userId="75d283641440aff4" providerId="LiveId" clId="{70557390-2750-4CE2-B4BE-6EEEF057BFA6}" dt="2024-10-22T23:00:17.490" v="9891" actId="47"/>
        <pc:sldMkLst>
          <pc:docMk/>
          <pc:sldMk cId="2827993108" sldId="3866"/>
        </pc:sldMkLst>
      </pc:sldChg>
      <pc:sldChg chg="addSp delSp modSp new mod ord">
        <pc:chgData name="Kathryn McAtee" userId="75d283641440aff4" providerId="LiveId" clId="{70557390-2750-4CE2-B4BE-6EEEF057BFA6}" dt="2024-10-22T22:11:22.282" v="9746"/>
        <pc:sldMkLst>
          <pc:docMk/>
          <pc:sldMk cId="3791683843" sldId="3868"/>
        </pc:sldMkLst>
        <pc:spChg chg="mod">
          <ac:chgData name="Kathryn McAtee" userId="75d283641440aff4" providerId="LiveId" clId="{70557390-2750-4CE2-B4BE-6EEEF057BFA6}" dt="2024-10-20T02:04:21.364" v="33" actId="404"/>
          <ac:spMkLst>
            <pc:docMk/>
            <pc:sldMk cId="3791683843" sldId="3868"/>
            <ac:spMk id="2" creationId="{0D3B4F92-CCB0-273C-B232-B10DF10F9964}"/>
          </ac:spMkLst>
        </pc:spChg>
        <pc:spChg chg="add mod">
          <ac:chgData name="Kathryn McAtee" userId="75d283641440aff4" providerId="LiveId" clId="{70557390-2750-4CE2-B4BE-6EEEF057BFA6}" dt="2024-10-20T02:11:48.007" v="264" actId="1035"/>
          <ac:spMkLst>
            <pc:docMk/>
            <pc:sldMk cId="3791683843" sldId="3868"/>
            <ac:spMk id="4" creationId="{21992052-BC20-1A4B-92C4-48FC5FF32E4C}"/>
          </ac:spMkLst>
        </pc:spChg>
        <pc:spChg chg="add mod">
          <ac:chgData name="Kathryn McAtee" userId="75d283641440aff4" providerId="LiveId" clId="{70557390-2750-4CE2-B4BE-6EEEF057BFA6}" dt="2024-10-20T02:11:48.007" v="264" actId="1035"/>
          <ac:spMkLst>
            <pc:docMk/>
            <pc:sldMk cId="3791683843" sldId="3868"/>
            <ac:spMk id="5" creationId="{B0062360-BA50-2D93-0BD1-084BB3EE23CD}"/>
          </ac:spMkLst>
        </pc:spChg>
        <pc:spChg chg="add mod">
          <ac:chgData name="Kathryn McAtee" userId="75d283641440aff4" providerId="LiveId" clId="{70557390-2750-4CE2-B4BE-6EEEF057BFA6}" dt="2024-10-20T02:12:36.579" v="305" actId="255"/>
          <ac:spMkLst>
            <pc:docMk/>
            <pc:sldMk cId="3791683843" sldId="3868"/>
            <ac:spMk id="6" creationId="{C5EFCE59-6C45-2177-A0A1-B1894F9ACC85}"/>
          </ac:spMkLst>
        </pc:spChg>
        <pc:spChg chg="add mod">
          <ac:chgData name="Kathryn McAtee" userId="75d283641440aff4" providerId="LiveId" clId="{70557390-2750-4CE2-B4BE-6EEEF057BFA6}" dt="2024-10-20T02:11:48.007" v="264" actId="1035"/>
          <ac:spMkLst>
            <pc:docMk/>
            <pc:sldMk cId="3791683843" sldId="3868"/>
            <ac:spMk id="7" creationId="{24614C1C-EF80-6301-2C21-19408A41CFEC}"/>
          </ac:spMkLst>
        </pc:spChg>
        <pc:spChg chg="add mod">
          <ac:chgData name="Kathryn McAtee" userId="75d283641440aff4" providerId="LiveId" clId="{70557390-2750-4CE2-B4BE-6EEEF057BFA6}" dt="2024-10-20T02:15:09.329" v="349" actId="1036"/>
          <ac:spMkLst>
            <pc:docMk/>
            <pc:sldMk cId="3791683843" sldId="3868"/>
            <ac:spMk id="9" creationId="{ABA3E63B-57BB-60AC-A875-CBBDFEE3C666}"/>
          </ac:spMkLst>
        </pc:spChg>
        <pc:spChg chg="add mod ord">
          <ac:chgData name="Kathryn McAtee" userId="75d283641440aff4" providerId="LiveId" clId="{70557390-2750-4CE2-B4BE-6EEEF057BFA6}" dt="2024-10-20T02:15:20.294" v="350" actId="14100"/>
          <ac:spMkLst>
            <pc:docMk/>
            <pc:sldMk cId="3791683843" sldId="3868"/>
            <ac:spMk id="11" creationId="{8C45225E-5766-8778-A35C-70B6B3451F26}"/>
          </ac:spMkLst>
        </pc:spChg>
        <pc:spChg chg="add mod ord">
          <ac:chgData name="Kathryn McAtee" userId="75d283641440aff4" providerId="LiveId" clId="{70557390-2750-4CE2-B4BE-6EEEF057BFA6}" dt="2024-10-20T02:15:20.294" v="350" actId="14100"/>
          <ac:spMkLst>
            <pc:docMk/>
            <pc:sldMk cId="3791683843" sldId="3868"/>
            <ac:spMk id="12" creationId="{60584EAB-D167-9254-C65F-21A040CC5DAC}"/>
          </ac:spMkLst>
        </pc:spChg>
        <pc:spChg chg="add mod ord">
          <ac:chgData name="Kathryn McAtee" userId="75d283641440aff4" providerId="LiveId" clId="{70557390-2750-4CE2-B4BE-6EEEF057BFA6}" dt="2024-10-20T02:15:20.294" v="350" actId="14100"/>
          <ac:spMkLst>
            <pc:docMk/>
            <pc:sldMk cId="3791683843" sldId="3868"/>
            <ac:spMk id="13" creationId="{EE5A3452-C81D-6940-1202-270ED80F5550}"/>
          </ac:spMkLst>
        </pc:spChg>
        <pc:spChg chg="add mod ord">
          <ac:chgData name="Kathryn McAtee" userId="75d283641440aff4" providerId="LiveId" clId="{70557390-2750-4CE2-B4BE-6EEEF057BFA6}" dt="2024-10-20T02:15:20.294" v="350" actId="14100"/>
          <ac:spMkLst>
            <pc:docMk/>
            <pc:sldMk cId="3791683843" sldId="3868"/>
            <ac:spMk id="14" creationId="{72AA37D5-7F5A-6F90-82D6-2FDCF42C224F}"/>
          </ac:spMkLst>
        </pc:spChg>
        <pc:spChg chg="add mod">
          <ac:chgData name="Kathryn McAtee" userId="75d283641440aff4" providerId="LiveId" clId="{70557390-2750-4CE2-B4BE-6EEEF057BFA6}" dt="2024-10-20T02:15:42.372" v="372" actId="1035"/>
          <ac:spMkLst>
            <pc:docMk/>
            <pc:sldMk cId="3791683843" sldId="3868"/>
            <ac:spMk id="17" creationId="{45A6E2F4-0AF7-FD46-7354-905104EE136B}"/>
          </ac:spMkLst>
        </pc:spChg>
        <pc:spChg chg="add mod">
          <ac:chgData name="Kathryn McAtee" userId="75d283641440aff4" providerId="LiveId" clId="{70557390-2750-4CE2-B4BE-6EEEF057BFA6}" dt="2024-10-20T02:15:42.372" v="372" actId="1035"/>
          <ac:spMkLst>
            <pc:docMk/>
            <pc:sldMk cId="3791683843" sldId="3868"/>
            <ac:spMk id="19" creationId="{C012867D-D6B7-2A9C-E306-F27778D863D2}"/>
          </ac:spMkLst>
        </pc:spChg>
        <pc:spChg chg="add mod">
          <ac:chgData name="Kathryn McAtee" userId="75d283641440aff4" providerId="LiveId" clId="{70557390-2750-4CE2-B4BE-6EEEF057BFA6}" dt="2024-10-20T02:15:42.372" v="372" actId="1035"/>
          <ac:spMkLst>
            <pc:docMk/>
            <pc:sldMk cId="3791683843" sldId="3868"/>
            <ac:spMk id="21" creationId="{1B3ED188-1AFA-C8CF-A442-66C651C612D5}"/>
          </ac:spMkLst>
        </pc:spChg>
        <pc:spChg chg="add mod">
          <ac:chgData name="Kathryn McAtee" userId="75d283641440aff4" providerId="LiveId" clId="{70557390-2750-4CE2-B4BE-6EEEF057BFA6}" dt="2024-10-20T02:13:53.917" v="325" actId="1035"/>
          <ac:spMkLst>
            <pc:docMk/>
            <pc:sldMk cId="3791683843" sldId="3868"/>
            <ac:spMk id="23" creationId="{73D8A312-6C18-9B37-8D56-A00DE24523ED}"/>
          </ac:spMkLst>
        </pc:spChg>
        <pc:spChg chg="add mod">
          <ac:chgData name="Kathryn McAtee" userId="75d283641440aff4" providerId="LiveId" clId="{70557390-2750-4CE2-B4BE-6EEEF057BFA6}" dt="2024-10-20T02:15:42.372" v="372" actId="1035"/>
          <ac:spMkLst>
            <pc:docMk/>
            <pc:sldMk cId="3791683843" sldId="3868"/>
            <ac:spMk id="25" creationId="{039EDD8B-57F1-5024-9BBB-13867CE5AD13}"/>
          </ac:spMkLst>
        </pc:spChg>
      </pc:sldChg>
      <pc:sldChg chg="add del ord">
        <pc:chgData name="Kathryn McAtee" userId="75d283641440aff4" providerId="LiveId" clId="{70557390-2750-4CE2-B4BE-6EEEF057BFA6}" dt="2024-10-22T22:11:35.337" v="9747" actId="47"/>
        <pc:sldMkLst>
          <pc:docMk/>
          <pc:sldMk cId="2810281824" sldId="3869"/>
        </pc:sldMkLst>
      </pc:sldChg>
      <pc:sldChg chg="add del ord">
        <pc:chgData name="Kathryn McAtee" userId="75d283641440aff4" providerId="LiveId" clId="{70557390-2750-4CE2-B4BE-6EEEF057BFA6}" dt="2024-10-22T22:11:35.337" v="9747" actId="47"/>
        <pc:sldMkLst>
          <pc:docMk/>
          <pc:sldMk cId="2930953753" sldId="3870"/>
        </pc:sldMkLst>
      </pc:sldChg>
      <pc:sldChg chg="add">
        <pc:chgData name="Kathryn McAtee" userId="75d283641440aff4" providerId="LiveId" clId="{70557390-2750-4CE2-B4BE-6EEEF057BFA6}" dt="2024-10-20T03:43:29.066" v="2281"/>
        <pc:sldMkLst>
          <pc:docMk/>
          <pc:sldMk cId="1118614753" sldId="3871"/>
        </pc:sldMkLst>
      </pc:sldChg>
      <pc:sldChg chg="addSp delSp modSp add del mod ord">
        <pc:chgData name="Kathryn McAtee" userId="75d283641440aff4" providerId="LiveId" clId="{70557390-2750-4CE2-B4BE-6EEEF057BFA6}" dt="2024-10-23T00:24:35.504" v="10094" actId="47"/>
        <pc:sldMkLst>
          <pc:docMk/>
          <pc:sldMk cId="1090278525" sldId="3872"/>
        </pc:sldMkLst>
        <pc:spChg chg="mod">
          <ac:chgData name="Kathryn McAtee" userId="75d283641440aff4" providerId="LiveId" clId="{70557390-2750-4CE2-B4BE-6EEEF057BFA6}" dt="2024-10-21T13:36:59.817" v="2444" actId="20577"/>
          <ac:spMkLst>
            <pc:docMk/>
            <pc:sldMk cId="1090278525" sldId="3872"/>
            <ac:spMk id="17" creationId="{7DFB1F1E-1113-F96D-6DF3-E4902CCDCF5B}"/>
          </ac:spMkLst>
        </pc:spChg>
        <pc:spChg chg="add mod">
          <ac:chgData name="Kathryn McAtee" userId="75d283641440aff4" providerId="LiveId" clId="{70557390-2750-4CE2-B4BE-6EEEF057BFA6}" dt="2024-10-22T23:02:11.643" v="9938" actId="2711"/>
          <ac:spMkLst>
            <pc:docMk/>
            <pc:sldMk cId="1090278525" sldId="3872"/>
            <ac:spMk id="19" creationId="{84401C77-B11C-4526-B6F0-96F826D6C582}"/>
          </ac:spMkLst>
        </pc:spChg>
        <pc:grpChg chg="del">
          <ac:chgData name="Kathryn McAtee" userId="75d283641440aff4" providerId="LiveId" clId="{70557390-2750-4CE2-B4BE-6EEEF057BFA6}" dt="2024-10-21T13:37:02.925" v="2445" actId="478"/>
          <ac:grpSpMkLst>
            <pc:docMk/>
            <pc:sldMk cId="1090278525" sldId="3872"/>
            <ac:grpSpMk id="53" creationId="{5122967C-A515-8C48-8F17-01D814F46C59}"/>
          </ac:grpSpMkLst>
        </pc:grpChg>
        <pc:grpChg chg="del">
          <ac:chgData name="Kathryn McAtee" userId="75d283641440aff4" providerId="LiveId" clId="{70557390-2750-4CE2-B4BE-6EEEF057BFA6}" dt="2024-10-21T13:37:02.925" v="2445" actId="478"/>
          <ac:grpSpMkLst>
            <pc:docMk/>
            <pc:sldMk cId="1090278525" sldId="3872"/>
            <ac:grpSpMk id="54" creationId="{EB2229BA-487A-0A01-D399-0917C28CBFA5}"/>
          </ac:grpSpMkLst>
        </pc:grpChg>
        <pc:grpChg chg="del">
          <ac:chgData name="Kathryn McAtee" userId="75d283641440aff4" providerId="LiveId" clId="{70557390-2750-4CE2-B4BE-6EEEF057BFA6}" dt="2024-10-21T13:37:02.925" v="2445" actId="478"/>
          <ac:grpSpMkLst>
            <pc:docMk/>
            <pc:sldMk cId="1090278525" sldId="3872"/>
            <ac:grpSpMk id="55" creationId="{EFF7534E-1110-3B19-5132-4D864CC7ACAA}"/>
          </ac:grpSpMkLst>
        </pc:grpChg>
        <pc:grpChg chg="del">
          <ac:chgData name="Kathryn McAtee" userId="75d283641440aff4" providerId="LiveId" clId="{70557390-2750-4CE2-B4BE-6EEEF057BFA6}" dt="2024-10-21T13:37:02.925" v="2445" actId="478"/>
          <ac:grpSpMkLst>
            <pc:docMk/>
            <pc:sldMk cId="1090278525" sldId="3872"/>
            <ac:grpSpMk id="56" creationId="{938F4CB6-A2A6-5793-A129-77F27B65D1C5}"/>
          </ac:grpSpMkLst>
        </pc:grpChg>
        <pc:grpChg chg="del">
          <ac:chgData name="Kathryn McAtee" userId="75d283641440aff4" providerId="LiveId" clId="{70557390-2750-4CE2-B4BE-6EEEF057BFA6}" dt="2024-10-21T13:37:02.925" v="2445" actId="478"/>
          <ac:grpSpMkLst>
            <pc:docMk/>
            <pc:sldMk cId="1090278525" sldId="3872"/>
            <ac:grpSpMk id="57" creationId="{E21BC1E1-EDD0-6837-9E6C-49A10E09229F}"/>
          </ac:grpSpMkLst>
        </pc:grpChg>
        <pc:grpChg chg="del">
          <ac:chgData name="Kathryn McAtee" userId="75d283641440aff4" providerId="LiveId" clId="{70557390-2750-4CE2-B4BE-6EEEF057BFA6}" dt="2024-10-21T13:37:02.925" v="2445" actId="478"/>
          <ac:grpSpMkLst>
            <pc:docMk/>
            <pc:sldMk cId="1090278525" sldId="3872"/>
            <ac:grpSpMk id="58" creationId="{EDDE8827-A4B4-EC3C-76B7-A755D7BED035}"/>
          </ac:grpSpMkLst>
        </pc:grpChg>
        <pc:grpChg chg="del">
          <ac:chgData name="Kathryn McAtee" userId="75d283641440aff4" providerId="LiveId" clId="{70557390-2750-4CE2-B4BE-6EEEF057BFA6}" dt="2024-10-21T13:37:02.925" v="2445" actId="478"/>
          <ac:grpSpMkLst>
            <pc:docMk/>
            <pc:sldMk cId="1090278525" sldId="3872"/>
            <ac:grpSpMk id="59" creationId="{98A79886-FCFD-1BFB-D114-4C649DC0B4ED}"/>
          </ac:grpSpMkLst>
        </pc:grpChg>
        <pc:grpChg chg="del">
          <ac:chgData name="Kathryn McAtee" userId="75d283641440aff4" providerId="LiveId" clId="{70557390-2750-4CE2-B4BE-6EEEF057BFA6}" dt="2024-10-21T13:37:02.925" v="2445" actId="478"/>
          <ac:grpSpMkLst>
            <pc:docMk/>
            <pc:sldMk cId="1090278525" sldId="3872"/>
            <ac:grpSpMk id="60" creationId="{3877FEF1-87D1-0DFC-BF19-EE867CACEEE8}"/>
          </ac:grpSpMkLst>
        </pc:grpChg>
        <pc:grpChg chg="del">
          <ac:chgData name="Kathryn McAtee" userId="75d283641440aff4" providerId="LiveId" clId="{70557390-2750-4CE2-B4BE-6EEEF057BFA6}" dt="2024-10-21T13:37:02.925" v="2445" actId="478"/>
          <ac:grpSpMkLst>
            <pc:docMk/>
            <pc:sldMk cId="1090278525" sldId="3872"/>
            <ac:grpSpMk id="61" creationId="{1DAEE5B8-0B9E-147D-43E5-78F57F1E48F7}"/>
          </ac:grpSpMkLst>
        </pc:grpChg>
        <pc:grpChg chg="del">
          <ac:chgData name="Kathryn McAtee" userId="75d283641440aff4" providerId="LiveId" clId="{70557390-2750-4CE2-B4BE-6EEEF057BFA6}" dt="2024-10-21T13:37:02.925" v="2445" actId="478"/>
          <ac:grpSpMkLst>
            <pc:docMk/>
            <pc:sldMk cId="1090278525" sldId="3872"/>
            <ac:grpSpMk id="62" creationId="{FF4C2EFA-EB35-383C-0D9A-CC4952A79CA7}"/>
          </ac:grpSpMkLst>
        </pc:grpChg>
        <pc:grpChg chg="del">
          <ac:chgData name="Kathryn McAtee" userId="75d283641440aff4" providerId="LiveId" clId="{70557390-2750-4CE2-B4BE-6EEEF057BFA6}" dt="2024-10-21T13:37:02.925" v="2445" actId="478"/>
          <ac:grpSpMkLst>
            <pc:docMk/>
            <pc:sldMk cId="1090278525" sldId="3872"/>
            <ac:grpSpMk id="63" creationId="{0A00AB4A-47FB-4AC5-3043-36CD14F180A2}"/>
          </ac:grpSpMkLst>
        </pc:grpChg>
      </pc:sldChg>
      <pc:sldChg chg="delSp add mod">
        <pc:chgData name="Kathryn McAtee" userId="75d283641440aff4" providerId="LiveId" clId="{70557390-2750-4CE2-B4BE-6EEEF057BFA6}" dt="2024-10-22T15:40:08.310" v="6689" actId="478"/>
        <pc:sldMkLst>
          <pc:docMk/>
          <pc:sldMk cId="1128855042" sldId="3873"/>
        </pc:sldMkLst>
        <pc:spChg chg="del">
          <ac:chgData name="Kathryn McAtee" userId="75d283641440aff4" providerId="LiveId" clId="{70557390-2750-4CE2-B4BE-6EEEF057BFA6}" dt="2024-10-22T15:40:08.310" v="6689" actId="478"/>
          <ac:spMkLst>
            <pc:docMk/>
            <pc:sldMk cId="1128855042" sldId="3873"/>
            <ac:spMk id="10" creationId="{9783E931-9048-1ED6-A08E-2FF65D7718D4}"/>
          </ac:spMkLst>
        </pc:spChg>
      </pc:sldChg>
      <pc:sldChg chg="add del">
        <pc:chgData name="Kathryn McAtee" userId="75d283641440aff4" providerId="LiveId" clId="{70557390-2750-4CE2-B4BE-6EEEF057BFA6}" dt="2024-10-21T14:55:01.696" v="3216" actId="47"/>
        <pc:sldMkLst>
          <pc:docMk/>
          <pc:sldMk cId="123931997" sldId="3874"/>
        </pc:sldMkLst>
      </pc:sldChg>
      <pc:sldChg chg="addSp delSp modSp add del mod ord">
        <pc:chgData name="Kathryn McAtee" userId="75d283641440aff4" providerId="LiveId" clId="{70557390-2750-4CE2-B4BE-6EEEF057BFA6}" dt="2024-10-22T16:12:01.792" v="7808" actId="47"/>
        <pc:sldMkLst>
          <pc:docMk/>
          <pc:sldMk cId="3496353997" sldId="3875"/>
        </pc:sldMkLst>
        <pc:spChg chg="mod">
          <ac:chgData name="Kathryn McAtee" userId="75d283641440aff4" providerId="LiveId" clId="{70557390-2750-4CE2-B4BE-6EEEF057BFA6}" dt="2024-10-22T15:52:18.051" v="6881" actId="12789"/>
          <ac:spMkLst>
            <pc:docMk/>
            <pc:sldMk cId="3496353997" sldId="3875"/>
            <ac:spMk id="2" creationId="{ABE15D06-2D4B-762B-C409-106CFA88A789}"/>
          </ac:spMkLst>
        </pc:spChg>
        <pc:spChg chg="mod">
          <ac:chgData name="Kathryn McAtee" userId="75d283641440aff4" providerId="LiveId" clId="{70557390-2750-4CE2-B4BE-6EEEF057BFA6}" dt="2024-10-22T15:52:28.689" v="6884" actId="20577"/>
          <ac:spMkLst>
            <pc:docMk/>
            <pc:sldMk cId="3496353997" sldId="3875"/>
            <ac:spMk id="3" creationId="{FFFB5F58-9AB2-9D53-00D7-6999E1A0C7AC}"/>
          </ac:spMkLst>
        </pc:spChg>
        <pc:spChg chg="add del mod">
          <ac:chgData name="Kathryn McAtee" userId="75d283641440aff4" providerId="LiveId" clId="{70557390-2750-4CE2-B4BE-6EEEF057BFA6}" dt="2024-10-21T16:10:50.372" v="4111" actId="478"/>
          <ac:spMkLst>
            <pc:docMk/>
            <pc:sldMk cId="3496353997" sldId="3875"/>
            <ac:spMk id="4" creationId="{2C6C5C3F-101A-CDF7-1BF1-32BB66F46332}"/>
          </ac:spMkLst>
        </pc:spChg>
        <pc:spChg chg="add del mod">
          <ac:chgData name="Kathryn McAtee" userId="75d283641440aff4" providerId="LiveId" clId="{70557390-2750-4CE2-B4BE-6EEEF057BFA6}" dt="2024-10-21T16:10:50.372" v="4111" actId="478"/>
          <ac:spMkLst>
            <pc:docMk/>
            <pc:sldMk cId="3496353997" sldId="3875"/>
            <ac:spMk id="5" creationId="{DB09AAC6-C373-F3C0-7D90-C6314CF74576}"/>
          </ac:spMkLst>
        </pc:spChg>
        <pc:spChg chg="add del mod">
          <ac:chgData name="Kathryn McAtee" userId="75d283641440aff4" providerId="LiveId" clId="{70557390-2750-4CE2-B4BE-6EEEF057BFA6}" dt="2024-10-21T16:10:50.372" v="4111" actId="478"/>
          <ac:spMkLst>
            <pc:docMk/>
            <pc:sldMk cId="3496353997" sldId="3875"/>
            <ac:spMk id="6" creationId="{131D2A29-59EE-DF73-6E89-031BCA1AC206}"/>
          </ac:spMkLst>
        </pc:spChg>
        <pc:spChg chg="mod">
          <ac:chgData name="Kathryn McAtee" userId="75d283641440aff4" providerId="LiveId" clId="{70557390-2750-4CE2-B4BE-6EEEF057BFA6}" dt="2024-10-22T02:24:59.171" v="6124" actId="20577"/>
          <ac:spMkLst>
            <pc:docMk/>
            <pc:sldMk cId="3496353997" sldId="3875"/>
            <ac:spMk id="8" creationId="{1A8BF1A9-C8E8-3323-C751-C7A59865B21F}"/>
          </ac:spMkLst>
        </pc:spChg>
        <pc:spChg chg="mod">
          <ac:chgData name="Kathryn McAtee" userId="75d283641440aff4" providerId="LiveId" clId="{70557390-2750-4CE2-B4BE-6EEEF057BFA6}" dt="2024-10-21T16:11:02.611" v="4112"/>
          <ac:spMkLst>
            <pc:docMk/>
            <pc:sldMk cId="3496353997" sldId="3875"/>
            <ac:spMk id="10" creationId="{4325C09C-EFC1-A219-1186-B876880FCB47}"/>
          </ac:spMkLst>
        </pc:spChg>
        <pc:spChg chg="mod">
          <ac:chgData name="Kathryn McAtee" userId="75d283641440aff4" providerId="LiveId" clId="{70557390-2750-4CE2-B4BE-6EEEF057BFA6}" dt="2024-10-21T16:11:02.611" v="4112"/>
          <ac:spMkLst>
            <pc:docMk/>
            <pc:sldMk cId="3496353997" sldId="3875"/>
            <ac:spMk id="11" creationId="{230D40A2-DCC9-B491-2D24-C6DCFE915ED7}"/>
          </ac:spMkLst>
        </pc:spChg>
        <pc:spChg chg="mod">
          <ac:chgData name="Kathryn McAtee" userId="75d283641440aff4" providerId="LiveId" clId="{70557390-2750-4CE2-B4BE-6EEEF057BFA6}" dt="2024-10-21T16:11:02.611" v="4112"/>
          <ac:spMkLst>
            <pc:docMk/>
            <pc:sldMk cId="3496353997" sldId="3875"/>
            <ac:spMk id="12" creationId="{F99475CE-9E07-9E76-D4CA-B0BD8C3792D2}"/>
          </ac:spMkLst>
        </pc:spChg>
        <pc:spChg chg="mod">
          <ac:chgData name="Kathryn McAtee" userId="75d283641440aff4" providerId="LiveId" clId="{70557390-2750-4CE2-B4BE-6EEEF057BFA6}" dt="2024-10-21T16:11:02.611" v="4112"/>
          <ac:spMkLst>
            <pc:docMk/>
            <pc:sldMk cId="3496353997" sldId="3875"/>
            <ac:spMk id="15" creationId="{D1A1CA8F-060B-2579-22A3-65A4BC5C53C8}"/>
          </ac:spMkLst>
        </pc:spChg>
        <pc:spChg chg="mod">
          <ac:chgData name="Kathryn McAtee" userId="75d283641440aff4" providerId="LiveId" clId="{70557390-2750-4CE2-B4BE-6EEEF057BFA6}" dt="2024-10-21T16:11:02.611" v="4112"/>
          <ac:spMkLst>
            <pc:docMk/>
            <pc:sldMk cId="3496353997" sldId="3875"/>
            <ac:spMk id="16" creationId="{CFFA9614-E6C0-88DC-7C72-E8028CD61C69}"/>
          </ac:spMkLst>
        </pc:spChg>
        <pc:spChg chg="mod">
          <ac:chgData name="Kathryn McAtee" userId="75d283641440aff4" providerId="LiveId" clId="{70557390-2750-4CE2-B4BE-6EEEF057BFA6}" dt="2024-10-21T16:11:02.611" v="4112"/>
          <ac:spMkLst>
            <pc:docMk/>
            <pc:sldMk cId="3496353997" sldId="3875"/>
            <ac:spMk id="17" creationId="{89E1B061-E1C4-8AB0-E59C-580B70EE8C67}"/>
          </ac:spMkLst>
        </pc:spChg>
        <pc:spChg chg="mod">
          <ac:chgData name="Kathryn McAtee" userId="75d283641440aff4" providerId="LiveId" clId="{70557390-2750-4CE2-B4BE-6EEEF057BFA6}" dt="2024-10-21T16:11:02.611" v="4112"/>
          <ac:spMkLst>
            <pc:docMk/>
            <pc:sldMk cId="3496353997" sldId="3875"/>
            <ac:spMk id="20" creationId="{DE7A062E-5122-005D-60DC-8CE6F927F471}"/>
          </ac:spMkLst>
        </pc:spChg>
        <pc:spChg chg="mod">
          <ac:chgData name="Kathryn McAtee" userId="75d283641440aff4" providerId="LiveId" clId="{70557390-2750-4CE2-B4BE-6EEEF057BFA6}" dt="2024-10-21T16:11:02.611" v="4112"/>
          <ac:spMkLst>
            <pc:docMk/>
            <pc:sldMk cId="3496353997" sldId="3875"/>
            <ac:spMk id="21" creationId="{1CD1BD4D-C79A-342C-85F7-523F8FE1734C}"/>
          </ac:spMkLst>
        </pc:spChg>
        <pc:spChg chg="mod">
          <ac:chgData name="Kathryn McAtee" userId="75d283641440aff4" providerId="LiveId" clId="{70557390-2750-4CE2-B4BE-6EEEF057BFA6}" dt="2024-10-21T16:11:02.611" v="4112"/>
          <ac:spMkLst>
            <pc:docMk/>
            <pc:sldMk cId="3496353997" sldId="3875"/>
            <ac:spMk id="22" creationId="{990E3E1F-C14C-D1EF-470D-DD5153395400}"/>
          </ac:spMkLst>
        </pc:spChg>
        <pc:spChg chg="mod">
          <ac:chgData name="Kathryn McAtee" userId="75d283641440aff4" providerId="LiveId" clId="{70557390-2750-4CE2-B4BE-6EEEF057BFA6}" dt="2024-10-21T16:11:02.611" v="4112"/>
          <ac:spMkLst>
            <pc:docMk/>
            <pc:sldMk cId="3496353997" sldId="3875"/>
            <ac:spMk id="25" creationId="{ECA03DE0-2800-A944-51ED-FAFC93AF1000}"/>
          </ac:spMkLst>
        </pc:spChg>
        <pc:spChg chg="mod">
          <ac:chgData name="Kathryn McAtee" userId="75d283641440aff4" providerId="LiveId" clId="{70557390-2750-4CE2-B4BE-6EEEF057BFA6}" dt="2024-10-21T16:11:02.611" v="4112"/>
          <ac:spMkLst>
            <pc:docMk/>
            <pc:sldMk cId="3496353997" sldId="3875"/>
            <ac:spMk id="26" creationId="{F0A3E9B0-DE08-48C7-B3E6-F7CEC7051B9B}"/>
          </ac:spMkLst>
        </pc:spChg>
        <pc:spChg chg="mod">
          <ac:chgData name="Kathryn McAtee" userId="75d283641440aff4" providerId="LiveId" clId="{70557390-2750-4CE2-B4BE-6EEEF057BFA6}" dt="2024-10-21T16:11:02.611" v="4112"/>
          <ac:spMkLst>
            <pc:docMk/>
            <pc:sldMk cId="3496353997" sldId="3875"/>
            <ac:spMk id="27" creationId="{6BE7B7E0-2FDB-5172-A8F5-615FA5275741}"/>
          </ac:spMkLst>
        </pc:spChg>
        <pc:spChg chg="mod">
          <ac:chgData name="Kathryn McAtee" userId="75d283641440aff4" providerId="LiveId" clId="{70557390-2750-4CE2-B4BE-6EEEF057BFA6}" dt="2024-10-21T16:11:02.611" v="4112"/>
          <ac:spMkLst>
            <pc:docMk/>
            <pc:sldMk cId="3496353997" sldId="3875"/>
            <ac:spMk id="30" creationId="{9BFD4623-CE80-273F-41AB-3DD0A06BB81E}"/>
          </ac:spMkLst>
        </pc:spChg>
        <pc:spChg chg="mod">
          <ac:chgData name="Kathryn McAtee" userId="75d283641440aff4" providerId="LiveId" clId="{70557390-2750-4CE2-B4BE-6EEEF057BFA6}" dt="2024-10-21T16:11:02.611" v="4112"/>
          <ac:spMkLst>
            <pc:docMk/>
            <pc:sldMk cId="3496353997" sldId="3875"/>
            <ac:spMk id="31" creationId="{95865728-854F-0926-CC00-B07A05ECB2E1}"/>
          </ac:spMkLst>
        </pc:spChg>
        <pc:spChg chg="mod">
          <ac:chgData name="Kathryn McAtee" userId="75d283641440aff4" providerId="LiveId" clId="{70557390-2750-4CE2-B4BE-6EEEF057BFA6}" dt="2024-10-21T16:11:02.611" v="4112"/>
          <ac:spMkLst>
            <pc:docMk/>
            <pc:sldMk cId="3496353997" sldId="3875"/>
            <ac:spMk id="32" creationId="{F2EDC0AC-235D-C943-CF62-43844531C645}"/>
          </ac:spMkLst>
        </pc:spChg>
        <pc:spChg chg="mod">
          <ac:chgData name="Kathryn McAtee" userId="75d283641440aff4" providerId="LiveId" clId="{70557390-2750-4CE2-B4BE-6EEEF057BFA6}" dt="2024-10-21T16:11:02.611" v="4112"/>
          <ac:spMkLst>
            <pc:docMk/>
            <pc:sldMk cId="3496353997" sldId="3875"/>
            <ac:spMk id="37" creationId="{8FBFADB7-9CF2-8361-3070-D18A37DF5120}"/>
          </ac:spMkLst>
        </pc:spChg>
        <pc:spChg chg="mod">
          <ac:chgData name="Kathryn McAtee" userId="75d283641440aff4" providerId="LiveId" clId="{70557390-2750-4CE2-B4BE-6EEEF057BFA6}" dt="2024-10-21T16:11:02.611" v="4112"/>
          <ac:spMkLst>
            <pc:docMk/>
            <pc:sldMk cId="3496353997" sldId="3875"/>
            <ac:spMk id="38" creationId="{797D8AF5-7C9C-52F1-C265-A44DE8AC4AE1}"/>
          </ac:spMkLst>
        </pc:spChg>
        <pc:spChg chg="mod">
          <ac:chgData name="Kathryn McAtee" userId="75d283641440aff4" providerId="LiveId" clId="{70557390-2750-4CE2-B4BE-6EEEF057BFA6}" dt="2024-10-21T16:11:02.611" v="4112"/>
          <ac:spMkLst>
            <pc:docMk/>
            <pc:sldMk cId="3496353997" sldId="3875"/>
            <ac:spMk id="39" creationId="{5B4D5452-D7EC-233D-38D4-B685853A9B89}"/>
          </ac:spMkLst>
        </pc:spChg>
        <pc:spChg chg="mod">
          <ac:chgData name="Kathryn McAtee" userId="75d283641440aff4" providerId="LiveId" clId="{70557390-2750-4CE2-B4BE-6EEEF057BFA6}" dt="2024-10-21T16:11:02.611" v="4112"/>
          <ac:spMkLst>
            <pc:docMk/>
            <pc:sldMk cId="3496353997" sldId="3875"/>
            <ac:spMk id="42" creationId="{D4310CD1-BE91-4E77-490C-2325DEBE23ED}"/>
          </ac:spMkLst>
        </pc:spChg>
        <pc:spChg chg="mod">
          <ac:chgData name="Kathryn McAtee" userId="75d283641440aff4" providerId="LiveId" clId="{70557390-2750-4CE2-B4BE-6EEEF057BFA6}" dt="2024-10-21T16:11:02.611" v="4112"/>
          <ac:spMkLst>
            <pc:docMk/>
            <pc:sldMk cId="3496353997" sldId="3875"/>
            <ac:spMk id="43" creationId="{60201ED8-56C5-836B-0270-F751CCEA7639}"/>
          </ac:spMkLst>
        </pc:spChg>
        <pc:spChg chg="mod">
          <ac:chgData name="Kathryn McAtee" userId="75d283641440aff4" providerId="LiveId" clId="{70557390-2750-4CE2-B4BE-6EEEF057BFA6}" dt="2024-10-21T16:11:02.611" v="4112"/>
          <ac:spMkLst>
            <pc:docMk/>
            <pc:sldMk cId="3496353997" sldId="3875"/>
            <ac:spMk id="44" creationId="{51C83DCA-616E-588B-4743-3F9438A6091D}"/>
          </ac:spMkLst>
        </pc:spChg>
        <pc:spChg chg="mod">
          <ac:chgData name="Kathryn McAtee" userId="75d283641440aff4" providerId="LiveId" clId="{70557390-2750-4CE2-B4BE-6EEEF057BFA6}" dt="2024-10-21T16:11:02.611" v="4112"/>
          <ac:spMkLst>
            <pc:docMk/>
            <pc:sldMk cId="3496353997" sldId="3875"/>
            <ac:spMk id="47" creationId="{8904191C-7A89-CDCA-4EE3-42231B294406}"/>
          </ac:spMkLst>
        </pc:spChg>
        <pc:spChg chg="mod">
          <ac:chgData name="Kathryn McAtee" userId="75d283641440aff4" providerId="LiveId" clId="{70557390-2750-4CE2-B4BE-6EEEF057BFA6}" dt="2024-10-21T16:11:02.611" v="4112"/>
          <ac:spMkLst>
            <pc:docMk/>
            <pc:sldMk cId="3496353997" sldId="3875"/>
            <ac:spMk id="48" creationId="{DF8D1787-D5BE-1100-0A3F-805C1D2FB26D}"/>
          </ac:spMkLst>
        </pc:spChg>
        <pc:spChg chg="mod">
          <ac:chgData name="Kathryn McAtee" userId="75d283641440aff4" providerId="LiveId" clId="{70557390-2750-4CE2-B4BE-6EEEF057BFA6}" dt="2024-10-21T16:11:02.611" v="4112"/>
          <ac:spMkLst>
            <pc:docMk/>
            <pc:sldMk cId="3496353997" sldId="3875"/>
            <ac:spMk id="49" creationId="{41DA5A4C-4229-8076-F40B-C9C642A5EFFF}"/>
          </ac:spMkLst>
        </pc:spChg>
        <pc:spChg chg="mod">
          <ac:chgData name="Kathryn McAtee" userId="75d283641440aff4" providerId="LiveId" clId="{70557390-2750-4CE2-B4BE-6EEEF057BFA6}" dt="2024-10-21T16:11:02.611" v="4112"/>
          <ac:spMkLst>
            <pc:docMk/>
            <pc:sldMk cId="3496353997" sldId="3875"/>
            <ac:spMk id="52" creationId="{3257656B-5168-C2D5-4BE5-4048B4AFCF5B}"/>
          </ac:spMkLst>
        </pc:spChg>
        <pc:spChg chg="mod">
          <ac:chgData name="Kathryn McAtee" userId="75d283641440aff4" providerId="LiveId" clId="{70557390-2750-4CE2-B4BE-6EEEF057BFA6}" dt="2024-10-21T16:11:02.611" v="4112"/>
          <ac:spMkLst>
            <pc:docMk/>
            <pc:sldMk cId="3496353997" sldId="3875"/>
            <ac:spMk id="53" creationId="{77575FB7-7F19-2D33-B7C7-36071DDD8887}"/>
          </ac:spMkLst>
        </pc:spChg>
        <pc:spChg chg="mod">
          <ac:chgData name="Kathryn McAtee" userId="75d283641440aff4" providerId="LiveId" clId="{70557390-2750-4CE2-B4BE-6EEEF057BFA6}" dt="2024-10-21T16:11:02.611" v="4112"/>
          <ac:spMkLst>
            <pc:docMk/>
            <pc:sldMk cId="3496353997" sldId="3875"/>
            <ac:spMk id="54" creationId="{FE5DB470-0652-17E5-1088-B67A1E51E4C5}"/>
          </ac:spMkLst>
        </pc:spChg>
        <pc:spChg chg="mod">
          <ac:chgData name="Kathryn McAtee" userId="75d283641440aff4" providerId="LiveId" clId="{70557390-2750-4CE2-B4BE-6EEEF057BFA6}" dt="2024-10-21T16:11:02.611" v="4112"/>
          <ac:spMkLst>
            <pc:docMk/>
            <pc:sldMk cId="3496353997" sldId="3875"/>
            <ac:spMk id="59" creationId="{BAC36E71-2A14-BFFB-91B6-338FA08E1EE9}"/>
          </ac:spMkLst>
        </pc:spChg>
        <pc:spChg chg="mod">
          <ac:chgData name="Kathryn McAtee" userId="75d283641440aff4" providerId="LiveId" clId="{70557390-2750-4CE2-B4BE-6EEEF057BFA6}" dt="2024-10-21T16:11:02.611" v="4112"/>
          <ac:spMkLst>
            <pc:docMk/>
            <pc:sldMk cId="3496353997" sldId="3875"/>
            <ac:spMk id="60" creationId="{FEB36756-0280-824C-4693-4AAC46F1F098}"/>
          </ac:spMkLst>
        </pc:spChg>
        <pc:spChg chg="mod">
          <ac:chgData name="Kathryn McAtee" userId="75d283641440aff4" providerId="LiveId" clId="{70557390-2750-4CE2-B4BE-6EEEF057BFA6}" dt="2024-10-21T16:11:02.611" v="4112"/>
          <ac:spMkLst>
            <pc:docMk/>
            <pc:sldMk cId="3496353997" sldId="3875"/>
            <ac:spMk id="61" creationId="{FE830CC0-C90E-B304-425E-5382A1CBCBA7}"/>
          </ac:spMkLst>
        </pc:spChg>
        <pc:spChg chg="mod">
          <ac:chgData name="Kathryn McAtee" userId="75d283641440aff4" providerId="LiveId" clId="{70557390-2750-4CE2-B4BE-6EEEF057BFA6}" dt="2024-10-21T16:11:02.611" v="4112"/>
          <ac:spMkLst>
            <pc:docMk/>
            <pc:sldMk cId="3496353997" sldId="3875"/>
            <ac:spMk id="64" creationId="{4907231E-5598-3E29-F4F5-5B5C14311219}"/>
          </ac:spMkLst>
        </pc:spChg>
        <pc:spChg chg="mod">
          <ac:chgData name="Kathryn McAtee" userId="75d283641440aff4" providerId="LiveId" clId="{70557390-2750-4CE2-B4BE-6EEEF057BFA6}" dt="2024-10-21T16:11:02.611" v="4112"/>
          <ac:spMkLst>
            <pc:docMk/>
            <pc:sldMk cId="3496353997" sldId="3875"/>
            <ac:spMk id="65" creationId="{CAA23D84-1799-FEE1-D1C7-6477FBBE84E7}"/>
          </ac:spMkLst>
        </pc:spChg>
        <pc:spChg chg="mod">
          <ac:chgData name="Kathryn McAtee" userId="75d283641440aff4" providerId="LiveId" clId="{70557390-2750-4CE2-B4BE-6EEEF057BFA6}" dt="2024-10-21T16:11:02.611" v="4112"/>
          <ac:spMkLst>
            <pc:docMk/>
            <pc:sldMk cId="3496353997" sldId="3875"/>
            <ac:spMk id="66" creationId="{F7872A60-0E98-4FF3-AEF8-4CFCA77ABD57}"/>
          </ac:spMkLst>
        </pc:spChg>
        <pc:spChg chg="add mod ord">
          <ac:chgData name="Kathryn McAtee" userId="75d283641440aff4" providerId="LiveId" clId="{70557390-2750-4CE2-B4BE-6EEEF057BFA6}" dt="2024-10-22T15:51:55.069" v="6877" actId="1076"/>
          <ac:spMkLst>
            <pc:docMk/>
            <pc:sldMk cId="3496353997" sldId="3875"/>
            <ac:spMk id="67" creationId="{6B69B221-C7A1-E373-0F83-57C13E773255}"/>
          </ac:spMkLst>
        </pc:spChg>
        <pc:spChg chg="add mod">
          <ac:chgData name="Kathryn McAtee" userId="75d283641440aff4" providerId="LiveId" clId="{70557390-2750-4CE2-B4BE-6EEEF057BFA6}" dt="2024-10-22T16:11:28.684" v="7804"/>
          <ac:spMkLst>
            <pc:docMk/>
            <pc:sldMk cId="3496353997" sldId="3875"/>
            <ac:spMk id="68" creationId="{82F1354B-21BF-7819-B2BF-5A46F4F34E24}"/>
          </ac:spMkLst>
        </pc:spChg>
        <pc:spChg chg="add mod">
          <ac:chgData name="Kathryn McAtee" userId="75d283641440aff4" providerId="LiveId" clId="{70557390-2750-4CE2-B4BE-6EEEF057BFA6}" dt="2024-10-22T16:11:28.684" v="7804"/>
          <ac:spMkLst>
            <pc:docMk/>
            <pc:sldMk cId="3496353997" sldId="3875"/>
            <ac:spMk id="69" creationId="{36E45FE4-59E5-AA46-8F56-C11810F0F863}"/>
          </ac:spMkLst>
        </pc:spChg>
        <pc:spChg chg="add mod">
          <ac:chgData name="Kathryn McAtee" userId="75d283641440aff4" providerId="LiveId" clId="{70557390-2750-4CE2-B4BE-6EEEF057BFA6}" dt="2024-10-22T16:11:28.684" v="7804"/>
          <ac:spMkLst>
            <pc:docMk/>
            <pc:sldMk cId="3496353997" sldId="3875"/>
            <ac:spMk id="70" creationId="{C4979FAC-DAF8-EAE9-8DCA-FE46B80A1B7E}"/>
          </ac:spMkLst>
        </pc:spChg>
        <pc:grpChg chg="add mod">
          <ac:chgData name="Kathryn McAtee" userId="75d283641440aff4" providerId="LiveId" clId="{70557390-2750-4CE2-B4BE-6EEEF057BFA6}" dt="2024-10-22T15:52:01.916" v="6878" actId="1076"/>
          <ac:grpSpMkLst>
            <pc:docMk/>
            <pc:sldMk cId="3496353997" sldId="3875"/>
            <ac:grpSpMk id="7" creationId="{4C3F95DC-7779-BE1F-AE70-CA9429257064}"/>
          </ac:grpSpMkLst>
        </pc:grpChg>
        <pc:grpChg chg="add mod">
          <ac:chgData name="Kathryn McAtee" userId="75d283641440aff4" providerId="LiveId" clId="{70557390-2750-4CE2-B4BE-6EEEF057BFA6}" dt="2024-10-22T15:52:01.916" v="6878" actId="1076"/>
          <ac:grpSpMkLst>
            <pc:docMk/>
            <pc:sldMk cId="3496353997" sldId="3875"/>
            <ac:grpSpMk id="13" creationId="{C7339EF2-0240-11F5-46E1-6A78CF0F605C}"/>
          </ac:grpSpMkLst>
        </pc:grpChg>
        <pc:grpChg chg="add mod">
          <ac:chgData name="Kathryn McAtee" userId="75d283641440aff4" providerId="LiveId" clId="{70557390-2750-4CE2-B4BE-6EEEF057BFA6}" dt="2024-10-22T15:52:01.916" v="6878" actId="1076"/>
          <ac:grpSpMkLst>
            <pc:docMk/>
            <pc:sldMk cId="3496353997" sldId="3875"/>
            <ac:grpSpMk id="18" creationId="{3B23A594-B5A4-4E0F-7996-12DCCB360B3F}"/>
          </ac:grpSpMkLst>
        </pc:grpChg>
        <pc:grpChg chg="add mod">
          <ac:chgData name="Kathryn McAtee" userId="75d283641440aff4" providerId="LiveId" clId="{70557390-2750-4CE2-B4BE-6EEEF057BFA6}" dt="2024-10-22T15:52:01.916" v="6878" actId="1076"/>
          <ac:grpSpMkLst>
            <pc:docMk/>
            <pc:sldMk cId="3496353997" sldId="3875"/>
            <ac:grpSpMk id="23" creationId="{1AE80D32-EB1A-BA7B-1957-A735AFBB2D57}"/>
          </ac:grpSpMkLst>
        </pc:grpChg>
        <pc:grpChg chg="add mod">
          <ac:chgData name="Kathryn McAtee" userId="75d283641440aff4" providerId="LiveId" clId="{70557390-2750-4CE2-B4BE-6EEEF057BFA6}" dt="2024-10-22T15:52:01.916" v="6878" actId="1076"/>
          <ac:grpSpMkLst>
            <pc:docMk/>
            <pc:sldMk cId="3496353997" sldId="3875"/>
            <ac:grpSpMk id="28" creationId="{1049463F-983D-68AB-F0C7-ED1F2963E90B}"/>
          </ac:grpSpMkLst>
        </pc:grpChg>
        <pc:grpChg chg="mod">
          <ac:chgData name="Kathryn McAtee" userId="75d283641440aff4" providerId="LiveId" clId="{70557390-2750-4CE2-B4BE-6EEEF057BFA6}" dt="2024-10-21T16:11:02.611" v="4112"/>
          <ac:grpSpMkLst>
            <pc:docMk/>
            <pc:sldMk cId="3496353997" sldId="3875"/>
            <ac:grpSpMk id="29" creationId="{49672E46-F00E-4C86-F138-B0A3A72D131B}"/>
          </ac:grpSpMkLst>
        </pc:grpChg>
        <pc:grpChg chg="add mod">
          <ac:chgData name="Kathryn McAtee" userId="75d283641440aff4" providerId="LiveId" clId="{70557390-2750-4CE2-B4BE-6EEEF057BFA6}" dt="2024-10-22T15:52:01.916" v="6878" actId="1076"/>
          <ac:grpSpMkLst>
            <pc:docMk/>
            <pc:sldMk cId="3496353997" sldId="3875"/>
            <ac:grpSpMk id="35" creationId="{BC886328-F33B-5DDA-F15A-832E718251A7}"/>
          </ac:grpSpMkLst>
        </pc:grpChg>
        <pc:grpChg chg="add mod">
          <ac:chgData name="Kathryn McAtee" userId="75d283641440aff4" providerId="LiveId" clId="{70557390-2750-4CE2-B4BE-6EEEF057BFA6}" dt="2024-10-22T15:52:01.916" v="6878" actId="1076"/>
          <ac:grpSpMkLst>
            <pc:docMk/>
            <pc:sldMk cId="3496353997" sldId="3875"/>
            <ac:grpSpMk id="40" creationId="{7A969AF8-3EA0-1E04-8054-410AFECE8C02}"/>
          </ac:grpSpMkLst>
        </pc:grpChg>
        <pc:grpChg chg="add mod">
          <ac:chgData name="Kathryn McAtee" userId="75d283641440aff4" providerId="LiveId" clId="{70557390-2750-4CE2-B4BE-6EEEF057BFA6}" dt="2024-10-22T15:52:01.916" v="6878" actId="1076"/>
          <ac:grpSpMkLst>
            <pc:docMk/>
            <pc:sldMk cId="3496353997" sldId="3875"/>
            <ac:grpSpMk id="45" creationId="{F5E595CB-2486-7631-45C3-3340FEF21473}"/>
          </ac:grpSpMkLst>
        </pc:grpChg>
        <pc:grpChg chg="add mod">
          <ac:chgData name="Kathryn McAtee" userId="75d283641440aff4" providerId="LiveId" clId="{70557390-2750-4CE2-B4BE-6EEEF057BFA6}" dt="2024-10-22T15:52:01.916" v="6878" actId="1076"/>
          <ac:grpSpMkLst>
            <pc:docMk/>
            <pc:sldMk cId="3496353997" sldId="3875"/>
            <ac:grpSpMk id="50" creationId="{2F885AC7-4231-84BF-D648-6B53FF08DA47}"/>
          </ac:grpSpMkLst>
        </pc:grpChg>
        <pc:grpChg chg="mod">
          <ac:chgData name="Kathryn McAtee" userId="75d283641440aff4" providerId="LiveId" clId="{70557390-2750-4CE2-B4BE-6EEEF057BFA6}" dt="2024-10-21T16:11:02.611" v="4112"/>
          <ac:grpSpMkLst>
            <pc:docMk/>
            <pc:sldMk cId="3496353997" sldId="3875"/>
            <ac:grpSpMk id="51" creationId="{92810A73-23E8-C935-E70E-D74BE43115D2}"/>
          </ac:grpSpMkLst>
        </pc:grpChg>
        <pc:grpChg chg="add mod">
          <ac:chgData name="Kathryn McAtee" userId="75d283641440aff4" providerId="LiveId" clId="{70557390-2750-4CE2-B4BE-6EEEF057BFA6}" dt="2024-10-22T15:52:01.916" v="6878" actId="1076"/>
          <ac:grpSpMkLst>
            <pc:docMk/>
            <pc:sldMk cId="3496353997" sldId="3875"/>
            <ac:grpSpMk id="57" creationId="{69D2E951-BCC5-245F-BDD9-799DD91D7063}"/>
          </ac:grpSpMkLst>
        </pc:grpChg>
        <pc:grpChg chg="add mod">
          <ac:chgData name="Kathryn McAtee" userId="75d283641440aff4" providerId="LiveId" clId="{70557390-2750-4CE2-B4BE-6EEEF057BFA6}" dt="2024-10-22T15:52:01.916" v="6878" actId="1076"/>
          <ac:grpSpMkLst>
            <pc:docMk/>
            <pc:sldMk cId="3496353997" sldId="3875"/>
            <ac:grpSpMk id="62" creationId="{D6D6B941-532E-B76F-5AE0-C6AC52A4D4C9}"/>
          </ac:grpSpMkLst>
        </pc:grpChg>
        <pc:picChg chg="mod">
          <ac:chgData name="Kathryn McAtee" userId="75d283641440aff4" providerId="LiveId" clId="{70557390-2750-4CE2-B4BE-6EEEF057BFA6}" dt="2024-10-21T16:11:02.611" v="4112"/>
          <ac:picMkLst>
            <pc:docMk/>
            <pc:sldMk cId="3496353997" sldId="3875"/>
            <ac:picMk id="9" creationId="{F0C3214D-A6A7-0FFE-80D7-02CFAA15688E}"/>
          </ac:picMkLst>
        </pc:picChg>
        <pc:picChg chg="mod">
          <ac:chgData name="Kathryn McAtee" userId="75d283641440aff4" providerId="LiveId" clId="{70557390-2750-4CE2-B4BE-6EEEF057BFA6}" dt="2024-10-21T16:11:02.611" v="4112"/>
          <ac:picMkLst>
            <pc:docMk/>
            <pc:sldMk cId="3496353997" sldId="3875"/>
            <ac:picMk id="14" creationId="{0E74679A-A728-1ED8-1059-799F9D06F0CE}"/>
          </ac:picMkLst>
        </pc:picChg>
        <pc:picChg chg="mod">
          <ac:chgData name="Kathryn McAtee" userId="75d283641440aff4" providerId="LiveId" clId="{70557390-2750-4CE2-B4BE-6EEEF057BFA6}" dt="2024-10-21T16:11:02.611" v="4112"/>
          <ac:picMkLst>
            <pc:docMk/>
            <pc:sldMk cId="3496353997" sldId="3875"/>
            <ac:picMk id="19" creationId="{B37AF021-D8A9-39F7-1B26-77026A8B9B41}"/>
          </ac:picMkLst>
        </pc:picChg>
        <pc:picChg chg="mod">
          <ac:chgData name="Kathryn McAtee" userId="75d283641440aff4" providerId="LiveId" clId="{70557390-2750-4CE2-B4BE-6EEEF057BFA6}" dt="2024-10-21T16:11:02.611" v="4112"/>
          <ac:picMkLst>
            <pc:docMk/>
            <pc:sldMk cId="3496353997" sldId="3875"/>
            <ac:picMk id="24" creationId="{CAD75C43-C5EC-8F24-B13E-F93965EBF3A7}"/>
          </ac:picMkLst>
        </pc:picChg>
        <pc:picChg chg="mod">
          <ac:chgData name="Kathryn McAtee" userId="75d283641440aff4" providerId="LiveId" clId="{70557390-2750-4CE2-B4BE-6EEEF057BFA6}" dt="2024-10-21T16:11:02.611" v="4112"/>
          <ac:picMkLst>
            <pc:docMk/>
            <pc:sldMk cId="3496353997" sldId="3875"/>
            <ac:picMk id="33" creationId="{E4C5F48F-8DC6-8681-31F4-F26A0DECCE51}"/>
          </ac:picMkLst>
        </pc:picChg>
        <pc:picChg chg="mod">
          <ac:chgData name="Kathryn McAtee" userId="75d283641440aff4" providerId="LiveId" clId="{70557390-2750-4CE2-B4BE-6EEEF057BFA6}" dt="2024-10-21T16:11:02.611" v="4112"/>
          <ac:picMkLst>
            <pc:docMk/>
            <pc:sldMk cId="3496353997" sldId="3875"/>
            <ac:picMk id="34" creationId="{6774800D-4455-FF58-8C57-746B642DD7EC}"/>
          </ac:picMkLst>
        </pc:picChg>
        <pc:picChg chg="mod">
          <ac:chgData name="Kathryn McAtee" userId="75d283641440aff4" providerId="LiveId" clId="{70557390-2750-4CE2-B4BE-6EEEF057BFA6}" dt="2024-10-21T16:11:02.611" v="4112"/>
          <ac:picMkLst>
            <pc:docMk/>
            <pc:sldMk cId="3496353997" sldId="3875"/>
            <ac:picMk id="36" creationId="{E362522E-43C8-90F8-A51E-D31D15D3AB44}"/>
          </ac:picMkLst>
        </pc:picChg>
        <pc:picChg chg="mod">
          <ac:chgData name="Kathryn McAtee" userId="75d283641440aff4" providerId="LiveId" clId="{70557390-2750-4CE2-B4BE-6EEEF057BFA6}" dt="2024-10-21T16:11:02.611" v="4112"/>
          <ac:picMkLst>
            <pc:docMk/>
            <pc:sldMk cId="3496353997" sldId="3875"/>
            <ac:picMk id="41" creationId="{7FC406F8-58A1-5BA9-AF0D-038B6AF734C1}"/>
          </ac:picMkLst>
        </pc:picChg>
        <pc:picChg chg="mod">
          <ac:chgData name="Kathryn McAtee" userId="75d283641440aff4" providerId="LiveId" clId="{70557390-2750-4CE2-B4BE-6EEEF057BFA6}" dt="2024-10-21T16:11:02.611" v="4112"/>
          <ac:picMkLst>
            <pc:docMk/>
            <pc:sldMk cId="3496353997" sldId="3875"/>
            <ac:picMk id="46" creationId="{207844A1-C190-F505-81E9-6C5A93E3AE94}"/>
          </ac:picMkLst>
        </pc:picChg>
        <pc:picChg chg="mod">
          <ac:chgData name="Kathryn McAtee" userId="75d283641440aff4" providerId="LiveId" clId="{70557390-2750-4CE2-B4BE-6EEEF057BFA6}" dt="2024-10-21T16:11:02.611" v="4112"/>
          <ac:picMkLst>
            <pc:docMk/>
            <pc:sldMk cId="3496353997" sldId="3875"/>
            <ac:picMk id="55" creationId="{4DBBD722-EE31-E63D-C23B-B4D390CA3A9D}"/>
          </ac:picMkLst>
        </pc:picChg>
        <pc:picChg chg="mod">
          <ac:chgData name="Kathryn McAtee" userId="75d283641440aff4" providerId="LiveId" clId="{70557390-2750-4CE2-B4BE-6EEEF057BFA6}" dt="2024-10-21T16:11:02.611" v="4112"/>
          <ac:picMkLst>
            <pc:docMk/>
            <pc:sldMk cId="3496353997" sldId="3875"/>
            <ac:picMk id="56" creationId="{C155262B-00E0-2C18-BDDE-8F7069926F32}"/>
          </ac:picMkLst>
        </pc:picChg>
        <pc:picChg chg="mod">
          <ac:chgData name="Kathryn McAtee" userId="75d283641440aff4" providerId="LiveId" clId="{70557390-2750-4CE2-B4BE-6EEEF057BFA6}" dt="2024-10-21T16:11:02.611" v="4112"/>
          <ac:picMkLst>
            <pc:docMk/>
            <pc:sldMk cId="3496353997" sldId="3875"/>
            <ac:picMk id="58" creationId="{6F047241-DEC6-95A2-A5F3-1987D420A4CE}"/>
          </ac:picMkLst>
        </pc:picChg>
        <pc:picChg chg="mod">
          <ac:chgData name="Kathryn McAtee" userId="75d283641440aff4" providerId="LiveId" clId="{70557390-2750-4CE2-B4BE-6EEEF057BFA6}" dt="2024-10-21T16:11:02.611" v="4112"/>
          <ac:picMkLst>
            <pc:docMk/>
            <pc:sldMk cId="3496353997" sldId="3875"/>
            <ac:picMk id="63" creationId="{C1D9FD45-4CFC-C98A-5117-6F9283D75143}"/>
          </ac:picMkLst>
        </pc:picChg>
      </pc:sldChg>
      <pc:sldChg chg="addSp delSp modSp add del mod ord">
        <pc:chgData name="Kathryn McAtee" userId="75d283641440aff4" providerId="LiveId" clId="{70557390-2750-4CE2-B4BE-6EEEF057BFA6}" dt="2024-10-22T22:11:50.290" v="9751" actId="47"/>
        <pc:sldMkLst>
          <pc:docMk/>
          <pc:sldMk cId="1903418322" sldId="3876"/>
        </pc:sldMkLst>
        <pc:spChg chg="mod">
          <ac:chgData name="Kathryn McAtee" userId="75d283641440aff4" providerId="LiveId" clId="{70557390-2750-4CE2-B4BE-6EEEF057BFA6}" dt="2024-10-21T16:03:10.677" v="3900" actId="6549"/>
          <ac:spMkLst>
            <pc:docMk/>
            <pc:sldMk cId="1903418322" sldId="3876"/>
            <ac:spMk id="17" creationId="{D20527D6-0F48-8BBF-8F8B-E49F651CC88C}"/>
          </ac:spMkLst>
        </pc:spChg>
        <pc:spChg chg="add del mod">
          <ac:chgData name="Kathryn McAtee" userId="75d283641440aff4" providerId="LiveId" clId="{70557390-2750-4CE2-B4BE-6EEEF057BFA6}" dt="2024-10-21T15:29:41.309" v="3286" actId="478"/>
          <ac:spMkLst>
            <pc:docMk/>
            <pc:sldMk cId="1903418322" sldId="3876"/>
            <ac:spMk id="19" creationId="{AE52E338-703E-310A-C801-038CA70CBA0F}"/>
          </ac:spMkLst>
        </pc:spChg>
        <pc:spChg chg="add del mod ord">
          <ac:chgData name="Kathryn McAtee" userId="75d283641440aff4" providerId="LiveId" clId="{70557390-2750-4CE2-B4BE-6EEEF057BFA6}" dt="2024-10-21T16:09:25.759" v="4103" actId="478"/>
          <ac:spMkLst>
            <pc:docMk/>
            <pc:sldMk cId="1903418322" sldId="3876"/>
            <ac:spMk id="21" creationId="{A1FAD508-67B1-F779-E54C-ED754CB6F41C}"/>
          </ac:spMkLst>
        </pc:spChg>
        <pc:spChg chg="add del mod ord">
          <ac:chgData name="Kathryn McAtee" userId="75d283641440aff4" providerId="LiveId" clId="{70557390-2750-4CE2-B4BE-6EEEF057BFA6}" dt="2024-10-21T15:36:17.341" v="3351" actId="478"/>
          <ac:spMkLst>
            <pc:docMk/>
            <pc:sldMk cId="1903418322" sldId="3876"/>
            <ac:spMk id="64" creationId="{7C55C123-DAC7-A039-5411-7AA0217537BA}"/>
          </ac:spMkLst>
        </pc:spChg>
        <pc:spChg chg="del mod">
          <ac:chgData name="Kathryn McAtee" userId="75d283641440aff4" providerId="LiveId" clId="{70557390-2750-4CE2-B4BE-6EEEF057BFA6}" dt="2024-10-21T16:00:07.212" v="3816" actId="478"/>
          <ac:spMkLst>
            <pc:docMk/>
            <pc:sldMk cId="1903418322" sldId="3876"/>
            <ac:spMk id="65" creationId="{FD582A51-5946-1FBC-D6FB-C3ADFC0CEB61}"/>
          </ac:spMkLst>
        </pc:spChg>
        <pc:spChg chg="del mod">
          <ac:chgData name="Kathryn McAtee" userId="75d283641440aff4" providerId="LiveId" clId="{70557390-2750-4CE2-B4BE-6EEEF057BFA6}" dt="2024-10-21T15:36:36.038" v="3353" actId="478"/>
          <ac:spMkLst>
            <pc:docMk/>
            <pc:sldMk cId="1903418322" sldId="3876"/>
            <ac:spMk id="73" creationId="{F6AA72A7-350D-2E12-9DED-6490BAC7A94D}"/>
          </ac:spMkLst>
        </pc:spChg>
        <pc:spChg chg="add mod">
          <ac:chgData name="Kathryn McAtee" userId="75d283641440aff4" providerId="LiveId" clId="{70557390-2750-4CE2-B4BE-6EEEF057BFA6}" dt="2024-10-21T16:07:54.517" v="4069" actId="1036"/>
          <ac:spMkLst>
            <pc:docMk/>
            <pc:sldMk cId="1903418322" sldId="3876"/>
            <ac:spMk id="76" creationId="{5E208A31-61AB-8382-67E1-1C574EE812AE}"/>
          </ac:spMkLst>
        </pc:spChg>
        <pc:spChg chg="add mod">
          <ac:chgData name="Kathryn McAtee" userId="75d283641440aff4" providerId="LiveId" clId="{70557390-2750-4CE2-B4BE-6EEEF057BFA6}" dt="2024-10-21T16:13:19.404" v="4126" actId="14861"/>
          <ac:spMkLst>
            <pc:docMk/>
            <pc:sldMk cId="1903418322" sldId="3876"/>
            <ac:spMk id="79" creationId="{1657BE1B-BA15-63D3-8F24-A375B157BA9B}"/>
          </ac:spMkLst>
        </pc:spChg>
        <pc:grpChg chg="del">
          <ac:chgData name="Kathryn McAtee" userId="75d283641440aff4" providerId="LiveId" clId="{70557390-2750-4CE2-B4BE-6EEEF057BFA6}" dt="2024-10-21T15:28:24.001" v="3265" actId="478"/>
          <ac:grpSpMkLst>
            <pc:docMk/>
            <pc:sldMk cId="1903418322" sldId="3876"/>
            <ac:grpSpMk id="53" creationId="{DF024C6B-BDA2-6E67-C3C4-4A09FF559CFB}"/>
          </ac:grpSpMkLst>
        </pc:grpChg>
        <pc:grpChg chg="del">
          <ac:chgData name="Kathryn McAtee" userId="75d283641440aff4" providerId="LiveId" clId="{70557390-2750-4CE2-B4BE-6EEEF057BFA6}" dt="2024-10-21T15:28:24.001" v="3265" actId="478"/>
          <ac:grpSpMkLst>
            <pc:docMk/>
            <pc:sldMk cId="1903418322" sldId="3876"/>
            <ac:grpSpMk id="54" creationId="{1A712C5A-0657-B77B-C45C-118750ABF22D}"/>
          </ac:grpSpMkLst>
        </pc:grpChg>
        <pc:grpChg chg="del">
          <ac:chgData name="Kathryn McAtee" userId="75d283641440aff4" providerId="LiveId" clId="{70557390-2750-4CE2-B4BE-6EEEF057BFA6}" dt="2024-10-21T15:28:24.001" v="3265" actId="478"/>
          <ac:grpSpMkLst>
            <pc:docMk/>
            <pc:sldMk cId="1903418322" sldId="3876"/>
            <ac:grpSpMk id="55" creationId="{FB5DB3CA-AFFE-2664-5FA6-B33010A049EA}"/>
          </ac:grpSpMkLst>
        </pc:grpChg>
        <pc:grpChg chg="del">
          <ac:chgData name="Kathryn McAtee" userId="75d283641440aff4" providerId="LiveId" clId="{70557390-2750-4CE2-B4BE-6EEEF057BFA6}" dt="2024-10-21T15:28:24.001" v="3265" actId="478"/>
          <ac:grpSpMkLst>
            <pc:docMk/>
            <pc:sldMk cId="1903418322" sldId="3876"/>
            <ac:grpSpMk id="56" creationId="{B11DF3A0-C68C-EC14-DC0D-664E596C6BA8}"/>
          </ac:grpSpMkLst>
        </pc:grpChg>
        <pc:grpChg chg="del">
          <ac:chgData name="Kathryn McAtee" userId="75d283641440aff4" providerId="LiveId" clId="{70557390-2750-4CE2-B4BE-6EEEF057BFA6}" dt="2024-10-21T15:28:24.001" v="3265" actId="478"/>
          <ac:grpSpMkLst>
            <pc:docMk/>
            <pc:sldMk cId="1903418322" sldId="3876"/>
            <ac:grpSpMk id="57" creationId="{50063FA3-75C5-65BE-A97D-AFB03D0EF414}"/>
          </ac:grpSpMkLst>
        </pc:grpChg>
        <pc:grpChg chg="del">
          <ac:chgData name="Kathryn McAtee" userId="75d283641440aff4" providerId="LiveId" clId="{70557390-2750-4CE2-B4BE-6EEEF057BFA6}" dt="2024-10-21T15:28:24.001" v="3265" actId="478"/>
          <ac:grpSpMkLst>
            <pc:docMk/>
            <pc:sldMk cId="1903418322" sldId="3876"/>
            <ac:grpSpMk id="58" creationId="{3458FD23-22A3-37C6-0866-0B2F10815F4C}"/>
          </ac:grpSpMkLst>
        </pc:grpChg>
        <pc:grpChg chg="del">
          <ac:chgData name="Kathryn McAtee" userId="75d283641440aff4" providerId="LiveId" clId="{70557390-2750-4CE2-B4BE-6EEEF057BFA6}" dt="2024-10-21T15:28:24.001" v="3265" actId="478"/>
          <ac:grpSpMkLst>
            <pc:docMk/>
            <pc:sldMk cId="1903418322" sldId="3876"/>
            <ac:grpSpMk id="59" creationId="{86304DE2-3629-4302-C6D7-1E6CA12C24F5}"/>
          </ac:grpSpMkLst>
        </pc:grpChg>
        <pc:grpChg chg="del">
          <ac:chgData name="Kathryn McAtee" userId="75d283641440aff4" providerId="LiveId" clId="{70557390-2750-4CE2-B4BE-6EEEF057BFA6}" dt="2024-10-21T15:28:24.001" v="3265" actId="478"/>
          <ac:grpSpMkLst>
            <pc:docMk/>
            <pc:sldMk cId="1903418322" sldId="3876"/>
            <ac:grpSpMk id="60" creationId="{ADC819C0-10DB-F6CB-647A-325EFF15442B}"/>
          </ac:grpSpMkLst>
        </pc:grpChg>
        <pc:grpChg chg="del">
          <ac:chgData name="Kathryn McAtee" userId="75d283641440aff4" providerId="LiveId" clId="{70557390-2750-4CE2-B4BE-6EEEF057BFA6}" dt="2024-10-21T15:28:24.001" v="3265" actId="478"/>
          <ac:grpSpMkLst>
            <pc:docMk/>
            <pc:sldMk cId="1903418322" sldId="3876"/>
            <ac:grpSpMk id="61" creationId="{DB41D288-24AD-7C5D-9341-75DBEA8B138E}"/>
          </ac:grpSpMkLst>
        </pc:grpChg>
        <pc:grpChg chg="del">
          <ac:chgData name="Kathryn McAtee" userId="75d283641440aff4" providerId="LiveId" clId="{70557390-2750-4CE2-B4BE-6EEEF057BFA6}" dt="2024-10-21T15:28:24.001" v="3265" actId="478"/>
          <ac:grpSpMkLst>
            <pc:docMk/>
            <pc:sldMk cId="1903418322" sldId="3876"/>
            <ac:grpSpMk id="62" creationId="{C84DEEB7-860D-47B9-6669-A81AD49F78E7}"/>
          </ac:grpSpMkLst>
        </pc:grpChg>
        <pc:grpChg chg="del">
          <ac:chgData name="Kathryn McAtee" userId="75d283641440aff4" providerId="LiveId" clId="{70557390-2750-4CE2-B4BE-6EEEF057BFA6}" dt="2024-10-21T15:28:24.001" v="3265" actId="478"/>
          <ac:grpSpMkLst>
            <pc:docMk/>
            <pc:sldMk cId="1903418322" sldId="3876"/>
            <ac:grpSpMk id="63" creationId="{12270B6C-4108-099D-5A85-74C8F666091E}"/>
          </ac:grpSpMkLst>
        </pc:grpChg>
        <pc:picChg chg="add mod">
          <ac:chgData name="Kathryn McAtee" userId="75d283641440aff4" providerId="LiveId" clId="{70557390-2750-4CE2-B4BE-6EEEF057BFA6}" dt="2024-10-21T16:07:57.799" v="4070" actId="14100"/>
          <ac:picMkLst>
            <pc:docMk/>
            <pc:sldMk cId="1903418322" sldId="3876"/>
            <ac:picMk id="75" creationId="{27F0273E-B764-F1D6-2E63-ED218BEE0C41}"/>
          </ac:picMkLst>
        </pc:picChg>
        <pc:picChg chg="add mod">
          <ac:chgData name="Kathryn McAtee" userId="75d283641440aff4" providerId="LiveId" clId="{70557390-2750-4CE2-B4BE-6EEEF057BFA6}" dt="2024-10-21T16:09:35.363" v="4104" actId="1076"/>
          <ac:picMkLst>
            <pc:docMk/>
            <pc:sldMk cId="1903418322" sldId="3876"/>
            <ac:picMk id="77" creationId="{9957572F-1AC9-7173-2192-E4A04765D9C0}"/>
          </ac:picMkLst>
        </pc:picChg>
        <pc:picChg chg="add mod">
          <ac:chgData name="Kathryn McAtee" userId="75d283641440aff4" providerId="LiveId" clId="{70557390-2750-4CE2-B4BE-6EEEF057BFA6}" dt="2024-10-21T16:09:43.102" v="4105" actId="1076"/>
          <ac:picMkLst>
            <pc:docMk/>
            <pc:sldMk cId="1903418322" sldId="3876"/>
            <ac:picMk id="78" creationId="{D98EA044-14E8-3099-7426-66FCFDB40B36}"/>
          </ac:picMkLst>
        </pc:picChg>
        <pc:cxnChg chg="add del mod">
          <ac:chgData name="Kathryn McAtee" userId="75d283641440aff4" providerId="LiveId" clId="{70557390-2750-4CE2-B4BE-6EEEF057BFA6}" dt="2024-10-21T15:34:38.695" v="3332" actId="478"/>
          <ac:cxnSpMkLst>
            <pc:docMk/>
            <pc:sldMk cId="1903418322" sldId="3876"/>
            <ac:cxnSpMk id="67" creationId="{7B8814A7-2F21-16DC-BE4B-F5CBE10E4790}"/>
          </ac:cxnSpMkLst>
        </pc:cxnChg>
        <pc:cxnChg chg="add del mod">
          <ac:chgData name="Kathryn McAtee" userId="75d283641440aff4" providerId="LiveId" clId="{70557390-2750-4CE2-B4BE-6EEEF057BFA6}" dt="2024-10-21T15:36:18.698" v="3352" actId="478"/>
          <ac:cxnSpMkLst>
            <pc:docMk/>
            <pc:sldMk cId="1903418322" sldId="3876"/>
            <ac:cxnSpMk id="70" creationId="{0F21A95F-29D4-DB50-2481-2ABF13FB24DD}"/>
          </ac:cxnSpMkLst>
        </pc:cxnChg>
      </pc:sldChg>
      <pc:sldChg chg="addSp delSp modSp new del mod ord modNotesTx">
        <pc:chgData name="Kathryn McAtee" userId="75d283641440aff4" providerId="LiveId" clId="{70557390-2750-4CE2-B4BE-6EEEF057BFA6}" dt="2024-10-22T17:58:49.755" v="8813" actId="47"/>
        <pc:sldMkLst>
          <pc:docMk/>
          <pc:sldMk cId="1601368310" sldId="3877"/>
        </pc:sldMkLst>
        <pc:spChg chg="del">
          <ac:chgData name="Kathryn McAtee" userId="75d283641440aff4" providerId="LiveId" clId="{70557390-2750-4CE2-B4BE-6EEEF057BFA6}" dt="2024-10-21T15:42:41.049" v="3501" actId="478"/>
          <ac:spMkLst>
            <pc:docMk/>
            <pc:sldMk cId="1601368310" sldId="3877"/>
            <ac:spMk id="2" creationId="{2682A4FB-E537-0F81-029A-2C0AFF782CA9}"/>
          </ac:spMkLst>
        </pc:spChg>
        <pc:spChg chg="del">
          <ac:chgData name="Kathryn McAtee" userId="75d283641440aff4" providerId="LiveId" clId="{70557390-2750-4CE2-B4BE-6EEEF057BFA6}" dt="2024-10-21T15:42:41.049" v="3501" actId="478"/>
          <ac:spMkLst>
            <pc:docMk/>
            <pc:sldMk cId="1601368310" sldId="3877"/>
            <ac:spMk id="3" creationId="{E76F4802-9503-D27C-5865-81A21F8740C2}"/>
          </ac:spMkLst>
        </pc:spChg>
        <pc:spChg chg="del">
          <ac:chgData name="Kathryn McAtee" userId="75d283641440aff4" providerId="LiveId" clId="{70557390-2750-4CE2-B4BE-6EEEF057BFA6}" dt="2024-10-21T15:42:41.049" v="3501" actId="478"/>
          <ac:spMkLst>
            <pc:docMk/>
            <pc:sldMk cId="1601368310" sldId="3877"/>
            <ac:spMk id="4" creationId="{4B865213-3BFD-7307-21AA-A472BC4DEA78}"/>
          </ac:spMkLst>
        </pc:spChg>
        <pc:spChg chg="add del mod">
          <ac:chgData name="Kathryn McAtee" userId="75d283641440aff4" providerId="LiveId" clId="{70557390-2750-4CE2-B4BE-6EEEF057BFA6}" dt="2024-10-21T15:47:58.339" v="3521" actId="478"/>
          <ac:spMkLst>
            <pc:docMk/>
            <pc:sldMk cId="1601368310" sldId="3877"/>
            <ac:spMk id="12" creationId="{40309169-BD10-82B9-E741-4D53DA510C49}"/>
          </ac:spMkLst>
        </pc:spChg>
        <pc:spChg chg="add mod">
          <ac:chgData name="Kathryn McAtee" userId="75d283641440aff4" providerId="LiveId" clId="{70557390-2750-4CE2-B4BE-6EEEF057BFA6}" dt="2024-10-21T15:56:42.731" v="3769" actId="404"/>
          <ac:spMkLst>
            <pc:docMk/>
            <pc:sldMk cId="1601368310" sldId="3877"/>
            <ac:spMk id="16" creationId="{8FFCB623-A4B1-787F-83AF-9779199F3E09}"/>
          </ac:spMkLst>
        </pc:spChg>
        <pc:picChg chg="add del mod">
          <ac:chgData name="Kathryn McAtee" userId="75d283641440aff4" providerId="LiveId" clId="{70557390-2750-4CE2-B4BE-6EEEF057BFA6}" dt="2024-10-21T15:47:25.360" v="3510" actId="478"/>
          <ac:picMkLst>
            <pc:docMk/>
            <pc:sldMk cId="1601368310" sldId="3877"/>
            <ac:picMk id="6" creationId="{C3A0D52A-9B11-9C6B-E6AD-1D5430F607F2}"/>
          </ac:picMkLst>
        </pc:picChg>
        <pc:picChg chg="add mod ord">
          <ac:chgData name="Kathryn McAtee" userId="75d283641440aff4" providerId="LiveId" clId="{70557390-2750-4CE2-B4BE-6EEEF057BFA6}" dt="2024-10-21T15:56:54.729" v="3771" actId="1076"/>
          <ac:picMkLst>
            <pc:docMk/>
            <pc:sldMk cId="1601368310" sldId="3877"/>
            <ac:picMk id="8" creationId="{6F866809-402D-C01E-F143-D8C0B0B681E3}"/>
          </ac:picMkLst>
        </pc:picChg>
        <pc:picChg chg="add mod ord">
          <ac:chgData name="Kathryn McAtee" userId="75d283641440aff4" providerId="LiveId" clId="{70557390-2750-4CE2-B4BE-6EEEF057BFA6}" dt="2024-10-21T15:56:54.729" v="3771" actId="1076"/>
          <ac:picMkLst>
            <pc:docMk/>
            <pc:sldMk cId="1601368310" sldId="3877"/>
            <ac:picMk id="10" creationId="{D3D70B9D-C0E0-767E-B025-FDB3811EBE04}"/>
          </ac:picMkLst>
        </pc:picChg>
        <pc:picChg chg="add mod">
          <ac:chgData name="Kathryn McAtee" userId="75d283641440aff4" providerId="LiveId" clId="{70557390-2750-4CE2-B4BE-6EEEF057BFA6}" dt="2024-10-21T15:55:56.320" v="3758" actId="1076"/>
          <ac:picMkLst>
            <pc:docMk/>
            <pc:sldMk cId="1601368310" sldId="3877"/>
            <ac:picMk id="14" creationId="{A5F98C1E-6460-E0CB-E314-723532F75B38}"/>
          </ac:picMkLst>
        </pc:picChg>
      </pc:sldChg>
      <pc:sldChg chg="add del">
        <pc:chgData name="Kathryn McAtee" userId="75d283641440aff4" providerId="LiveId" clId="{70557390-2750-4CE2-B4BE-6EEEF057BFA6}" dt="2024-10-21T15:57:26.637" v="3775" actId="47"/>
        <pc:sldMkLst>
          <pc:docMk/>
          <pc:sldMk cId="1006189717" sldId="3878"/>
        </pc:sldMkLst>
      </pc:sldChg>
      <pc:sldChg chg="modSp add mod ord">
        <pc:chgData name="Kathryn McAtee" userId="75d283641440aff4" providerId="LiveId" clId="{70557390-2750-4CE2-B4BE-6EEEF057BFA6}" dt="2024-10-22T16:11:56.160" v="7807"/>
        <pc:sldMkLst>
          <pc:docMk/>
          <pc:sldMk cId="2502811282" sldId="3878"/>
        </pc:sldMkLst>
        <pc:spChg chg="mod">
          <ac:chgData name="Kathryn McAtee" userId="75d283641440aff4" providerId="LiveId" clId="{70557390-2750-4CE2-B4BE-6EEEF057BFA6}" dt="2024-10-22T16:11:56.160" v="7807"/>
          <ac:spMkLst>
            <pc:docMk/>
            <pc:sldMk cId="2502811282" sldId="3878"/>
            <ac:spMk id="3" creationId="{224573C1-E306-03BF-D83E-117D95D2028C}"/>
          </ac:spMkLst>
        </pc:spChg>
      </pc:sldChg>
      <pc:sldChg chg="addSp delSp modSp add del mod ord">
        <pc:chgData name="Kathryn McAtee" userId="75d283641440aff4" providerId="LiveId" clId="{70557390-2750-4CE2-B4BE-6EEEF057BFA6}" dt="2024-10-22T10:53:17.927" v="6347" actId="47"/>
        <pc:sldMkLst>
          <pc:docMk/>
          <pc:sldMk cId="1686599001" sldId="3879"/>
        </pc:sldMkLst>
        <pc:spChg chg="mod">
          <ac:chgData name="Kathryn McAtee" userId="75d283641440aff4" providerId="LiveId" clId="{70557390-2750-4CE2-B4BE-6EEEF057BFA6}" dt="2024-10-21T16:02:54.833" v="3898" actId="1036"/>
          <ac:spMkLst>
            <pc:docMk/>
            <pc:sldMk cId="1686599001" sldId="3879"/>
            <ac:spMk id="2" creationId="{32B4A8C6-B6BA-239B-A971-1D7035B06FC9}"/>
          </ac:spMkLst>
        </pc:spChg>
        <pc:spChg chg="del">
          <ac:chgData name="Kathryn McAtee" userId="75d283641440aff4" providerId="LiveId" clId="{70557390-2750-4CE2-B4BE-6EEEF057BFA6}" dt="2024-10-21T15:58:47.174" v="3789" actId="478"/>
          <ac:spMkLst>
            <pc:docMk/>
            <pc:sldMk cId="1686599001" sldId="3879"/>
            <ac:spMk id="3" creationId="{9F46848A-5807-1432-DEC8-126F0AE4780D}"/>
          </ac:spMkLst>
        </pc:spChg>
        <pc:spChg chg="add del mod">
          <ac:chgData name="Kathryn McAtee" userId="75d283641440aff4" providerId="LiveId" clId="{70557390-2750-4CE2-B4BE-6EEEF057BFA6}" dt="2024-10-21T15:58:49.048" v="3790" actId="478"/>
          <ac:spMkLst>
            <pc:docMk/>
            <pc:sldMk cId="1686599001" sldId="3879"/>
            <ac:spMk id="5" creationId="{D8C8519D-63D4-D4EF-C715-5CE3E7ADBA4D}"/>
          </ac:spMkLst>
        </pc:spChg>
        <pc:spChg chg="add mod">
          <ac:chgData name="Kathryn McAtee" userId="75d283641440aff4" providerId="LiveId" clId="{70557390-2750-4CE2-B4BE-6EEEF057BFA6}" dt="2024-10-21T16:04:04.308" v="3931" actId="1037"/>
          <ac:spMkLst>
            <pc:docMk/>
            <pc:sldMk cId="1686599001" sldId="3879"/>
            <ac:spMk id="6" creationId="{28307B4D-78D2-7522-8FBE-01E36D655BF2}"/>
          </ac:spMkLst>
        </pc:spChg>
        <pc:spChg chg="add mod">
          <ac:chgData name="Kathryn McAtee" userId="75d283641440aff4" providerId="LiveId" clId="{70557390-2750-4CE2-B4BE-6EEEF057BFA6}" dt="2024-10-22T02:19:50.225" v="6107" actId="1076"/>
          <ac:spMkLst>
            <pc:docMk/>
            <pc:sldMk cId="1686599001" sldId="3879"/>
            <ac:spMk id="7" creationId="{C9F19BCD-C166-6C25-76A0-4D116C0BB804}"/>
          </ac:spMkLst>
        </pc:spChg>
      </pc:sldChg>
      <pc:sldChg chg="add del ord">
        <pc:chgData name="Kathryn McAtee" userId="75d283641440aff4" providerId="LiveId" clId="{70557390-2750-4CE2-B4BE-6EEEF057BFA6}" dt="2024-10-22T22:11:58.249" v="9753" actId="47"/>
        <pc:sldMkLst>
          <pc:docMk/>
          <pc:sldMk cId="4126956011" sldId="3880"/>
        </pc:sldMkLst>
      </pc:sldChg>
      <pc:sldChg chg="delSp modSp new del mod ord">
        <pc:chgData name="Kathryn McAtee" userId="75d283641440aff4" providerId="LiveId" clId="{70557390-2750-4CE2-B4BE-6EEEF057BFA6}" dt="2024-10-22T22:11:38.517" v="9748" actId="47"/>
        <pc:sldMkLst>
          <pc:docMk/>
          <pc:sldMk cId="842010391" sldId="3881"/>
        </pc:sldMkLst>
        <pc:spChg chg="mod">
          <ac:chgData name="Kathryn McAtee" userId="75d283641440aff4" providerId="LiveId" clId="{70557390-2750-4CE2-B4BE-6EEEF057BFA6}" dt="2024-10-21T16:04:34.753" v="3957" actId="20577"/>
          <ac:spMkLst>
            <pc:docMk/>
            <pc:sldMk cId="842010391" sldId="3881"/>
            <ac:spMk id="2" creationId="{B5E57123-2B3D-885C-D341-81569AE5EC6A}"/>
          </ac:spMkLst>
        </pc:spChg>
        <pc:spChg chg="del">
          <ac:chgData name="Kathryn McAtee" userId="75d283641440aff4" providerId="LiveId" clId="{70557390-2750-4CE2-B4BE-6EEEF057BFA6}" dt="2024-10-21T16:04:38.643" v="3958" actId="478"/>
          <ac:spMkLst>
            <pc:docMk/>
            <pc:sldMk cId="842010391" sldId="3881"/>
            <ac:spMk id="3" creationId="{A261BCF3-E72D-D7AC-ED95-FCE2D0ADC2F2}"/>
          </ac:spMkLst>
        </pc:spChg>
      </pc:sldChg>
      <pc:sldChg chg="modSp add del mod ord">
        <pc:chgData name="Kathryn McAtee" userId="75d283641440aff4" providerId="LiveId" clId="{70557390-2750-4CE2-B4BE-6EEEF057BFA6}" dt="2024-10-22T22:12:17.828" v="9772" actId="47"/>
        <pc:sldMkLst>
          <pc:docMk/>
          <pc:sldMk cId="715920393" sldId="3882"/>
        </pc:sldMkLst>
        <pc:spChg chg="mod">
          <ac:chgData name="Kathryn McAtee" userId="75d283641440aff4" providerId="LiveId" clId="{70557390-2750-4CE2-B4BE-6EEEF057BFA6}" dt="2024-10-22T22:12:10.189" v="9771" actId="20577"/>
          <ac:spMkLst>
            <pc:docMk/>
            <pc:sldMk cId="715920393" sldId="3882"/>
            <ac:spMk id="2" creationId="{8C9F54A2-F5FD-BB39-53C9-C725DD0A96A9}"/>
          </ac:spMkLst>
        </pc:spChg>
      </pc:sldChg>
      <pc:sldChg chg="modSp add del mod">
        <pc:chgData name="Kathryn McAtee" userId="75d283641440aff4" providerId="LiveId" clId="{70557390-2750-4CE2-B4BE-6EEEF057BFA6}" dt="2024-10-22T02:28:19.876" v="6135" actId="47"/>
        <pc:sldMkLst>
          <pc:docMk/>
          <pc:sldMk cId="1842735339" sldId="3883"/>
        </pc:sldMkLst>
        <pc:spChg chg="mod">
          <ac:chgData name="Kathryn McAtee" userId="75d283641440aff4" providerId="LiveId" clId="{70557390-2750-4CE2-B4BE-6EEEF057BFA6}" dt="2024-10-21T16:17:44.978" v="4410" actId="20577"/>
          <ac:spMkLst>
            <pc:docMk/>
            <pc:sldMk cId="1842735339" sldId="3883"/>
            <ac:spMk id="3" creationId="{C1230393-DDDA-C76F-1487-6905B009964C}"/>
          </ac:spMkLst>
        </pc:spChg>
        <pc:spChg chg="mod">
          <ac:chgData name="Kathryn McAtee" userId="75d283641440aff4" providerId="LiveId" clId="{70557390-2750-4CE2-B4BE-6EEEF057BFA6}" dt="2024-10-21T16:17:56.489" v="4414" actId="20577"/>
          <ac:spMkLst>
            <pc:docMk/>
            <pc:sldMk cId="1842735339" sldId="3883"/>
            <ac:spMk id="8" creationId="{1F7FEA13-2F94-C132-BCD5-46BF576037C7}"/>
          </ac:spMkLst>
        </pc:spChg>
      </pc:sldChg>
      <pc:sldChg chg="addSp delSp modSp add mod modNotesTx">
        <pc:chgData name="Kathryn McAtee" userId="75d283641440aff4" providerId="LiveId" clId="{70557390-2750-4CE2-B4BE-6EEEF057BFA6}" dt="2024-10-22T16:19:13.094" v="8626" actId="20577"/>
        <pc:sldMkLst>
          <pc:docMk/>
          <pc:sldMk cId="687287483" sldId="3884"/>
        </pc:sldMkLst>
        <pc:spChg chg="del">
          <ac:chgData name="Kathryn McAtee" userId="75d283641440aff4" providerId="LiveId" clId="{70557390-2750-4CE2-B4BE-6EEEF057BFA6}" dt="2024-10-21T16:52:51.965" v="4419" actId="478"/>
          <ac:spMkLst>
            <pc:docMk/>
            <pc:sldMk cId="687287483" sldId="3884"/>
            <ac:spMk id="3" creationId="{C7423101-6438-2B01-20AC-8712CD1FAA19}"/>
          </ac:spMkLst>
        </pc:spChg>
        <pc:spChg chg="del">
          <ac:chgData name="Kathryn McAtee" userId="75d283641440aff4" providerId="LiveId" clId="{70557390-2750-4CE2-B4BE-6EEEF057BFA6}" dt="2024-10-21T16:52:53.483" v="4420" actId="478"/>
          <ac:spMkLst>
            <pc:docMk/>
            <pc:sldMk cId="687287483" sldId="3884"/>
            <ac:spMk id="8" creationId="{4DE633A6-6B70-2F07-BEDB-CECF3AF53EA3}"/>
          </ac:spMkLst>
        </pc:spChg>
        <pc:spChg chg="add mod">
          <ac:chgData name="Kathryn McAtee" userId="75d283641440aff4" providerId="LiveId" clId="{70557390-2750-4CE2-B4BE-6EEEF057BFA6}" dt="2024-10-22T16:15:21.795" v="7855" actId="122"/>
          <ac:spMkLst>
            <pc:docMk/>
            <pc:sldMk cId="687287483" sldId="3884"/>
            <ac:spMk id="12" creationId="{F6882D1D-33C0-8B43-1AA6-0AE0DD840101}"/>
          </ac:spMkLst>
        </pc:spChg>
        <pc:spChg chg="mod">
          <ac:chgData name="Kathryn McAtee" userId="75d283641440aff4" providerId="LiveId" clId="{70557390-2750-4CE2-B4BE-6EEEF057BFA6}" dt="2024-10-22T15:04:50.668" v="6538"/>
          <ac:spMkLst>
            <pc:docMk/>
            <pc:sldMk cId="687287483" sldId="3884"/>
            <ac:spMk id="15" creationId="{0DE21032-A462-F825-6F26-4284C6E99E41}"/>
          </ac:spMkLst>
        </pc:spChg>
        <pc:spChg chg="mod">
          <ac:chgData name="Kathryn McAtee" userId="75d283641440aff4" providerId="LiveId" clId="{70557390-2750-4CE2-B4BE-6EEEF057BFA6}" dt="2024-10-22T15:04:50.668" v="6538"/>
          <ac:spMkLst>
            <pc:docMk/>
            <pc:sldMk cId="687287483" sldId="3884"/>
            <ac:spMk id="16" creationId="{444D44AA-4908-83EF-A555-B80A29A22051}"/>
          </ac:spMkLst>
        </pc:spChg>
        <pc:spChg chg="mod">
          <ac:chgData name="Kathryn McAtee" userId="75d283641440aff4" providerId="LiveId" clId="{70557390-2750-4CE2-B4BE-6EEEF057BFA6}" dt="2024-10-22T15:04:50.668" v="6538"/>
          <ac:spMkLst>
            <pc:docMk/>
            <pc:sldMk cId="687287483" sldId="3884"/>
            <ac:spMk id="17" creationId="{679B5F5D-41CA-7EF8-4E8A-410171C6EAA0}"/>
          </ac:spMkLst>
        </pc:spChg>
        <pc:spChg chg="mod">
          <ac:chgData name="Kathryn McAtee" userId="75d283641440aff4" providerId="LiveId" clId="{70557390-2750-4CE2-B4BE-6EEEF057BFA6}" dt="2024-10-22T15:04:50.668" v="6538"/>
          <ac:spMkLst>
            <pc:docMk/>
            <pc:sldMk cId="687287483" sldId="3884"/>
            <ac:spMk id="20" creationId="{5C78712A-1C60-9803-D5DB-A0C244D69949}"/>
          </ac:spMkLst>
        </pc:spChg>
        <pc:spChg chg="mod">
          <ac:chgData name="Kathryn McAtee" userId="75d283641440aff4" providerId="LiveId" clId="{70557390-2750-4CE2-B4BE-6EEEF057BFA6}" dt="2024-10-22T15:04:50.668" v="6538"/>
          <ac:spMkLst>
            <pc:docMk/>
            <pc:sldMk cId="687287483" sldId="3884"/>
            <ac:spMk id="21" creationId="{7ACE7118-2291-7D37-12C9-DC8719982253}"/>
          </ac:spMkLst>
        </pc:spChg>
        <pc:spChg chg="mod">
          <ac:chgData name="Kathryn McAtee" userId="75d283641440aff4" providerId="LiveId" clId="{70557390-2750-4CE2-B4BE-6EEEF057BFA6}" dt="2024-10-22T15:04:50.668" v="6538"/>
          <ac:spMkLst>
            <pc:docMk/>
            <pc:sldMk cId="687287483" sldId="3884"/>
            <ac:spMk id="22" creationId="{C97A112B-F44A-3581-6865-8EC9D3C4D776}"/>
          </ac:spMkLst>
        </pc:spChg>
        <pc:spChg chg="mod">
          <ac:chgData name="Kathryn McAtee" userId="75d283641440aff4" providerId="LiveId" clId="{70557390-2750-4CE2-B4BE-6EEEF057BFA6}" dt="2024-10-22T15:04:50.668" v="6538"/>
          <ac:spMkLst>
            <pc:docMk/>
            <pc:sldMk cId="687287483" sldId="3884"/>
            <ac:spMk id="25" creationId="{E6C25784-F1A9-CC81-534C-FF375A6E85DA}"/>
          </ac:spMkLst>
        </pc:spChg>
        <pc:spChg chg="mod">
          <ac:chgData name="Kathryn McAtee" userId="75d283641440aff4" providerId="LiveId" clId="{70557390-2750-4CE2-B4BE-6EEEF057BFA6}" dt="2024-10-22T15:04:50.668" v="6538"/>
          <ac:spMkLst>
            <pc:docMk/>
            <pc:sldMk cId="687287483" sldId="3884"/>
            <ac:spMk id="26" creationId="{6CFE48AF-E6BF-FE79-72D5-DD5F79C7364E}"/>
          </ac:spMkLst>
        </pc:spChg>
        <pc:spChg chg="mod">
          <ac:chgData name="Kathryn McAtee" userId="75d283641440aff4" providerId="LiveId" clId="{70557390-2750-4CE2-B4BE-6EEEF057BFA6}" dt="2024-10-22T15:04:50.668" v="6538"/>
          <ac:spMkLst>
            <pc:docMk/>
            <pc:sldMk cId="687287483" sldId="3884"/>
            <ac:spMk id="27" creationId="{C9CC81A4-B857-8BF8-F2FD-B7B792843AF0}"/>
          </ac:spMkLst>
        </pc:spChg>
        <pc:spChg chg="mod">
          <ac:chgData name="Kathryn McAtee" userId="75d283641440aff4" providerId="LiveId" clId="{70557390-2750-4CE2-B4BE-6EEEF057BFA6}" dt="2024-10-22T15:04:50.668" v="6538"/>
          <ac:spMkLst>
            <pc:docMk/>
            <pc:sldMk cId="687287483" sldId="3884"/>
            <ac:spMk id="30" creationId="{9DCCA0B6-6C9C-88BC-DD3C-54D8E63D9C10}"/>
          </ac:spMkLst>
        </pc:spChg>
        <pc:spChg chg="mod">
          <ac:chgData name="Kathryn McAtee" userId="75d283641440aff4" providerId="LiveId" clId="{70557390-2750-4CE2-B4BE-6EEEF057BFA6}" dt="2024-10-22T15:04:50.668" v="6538"/>
          <ac:spMkLst>
            <pc:docMk/>
            <pc:sldMk cId="687287483" sldId="3884"/>
            <ac:spMk id="31" creationId="{8E5609CA-7515-2FCB-4E17-7CA164F91133}"/>
          </ac:spMkLst>
        </pc:spChg>
        <pc:spChg chg="mod">
          <ac:chgData name="Kathryn McAtee" userId="75d283641440aff4" providerId="LiveId" clId="{70557390-2750-4CE2-B4BE-6EEEF057BFA6}" dt="2024-10-22T15:04:50.668" v="6538"/>
          <ac:spMkLst>
            <pc:docMk/>
            <pc:sldMk cId="687287483" sldId="3884"/>
            <ac:spMk id="32" creationId="{DA4B2924-E609-399B-58EA-563434236743}"/>
          </ac:spMkLst>
        </pc:spChg>
        <pc:spChg chg="mod">
          <ac:chgData name="Kathryn McAtee" userId="75d283641440aff4" providerId="LiveId" clId="{70557390-2750-4CE2-B4BE-6EEEF057BFA6}" dt="2024-10-22T15:04:50.668" v="6538"/>
          <ac:spMkLst>
            <pc:docMk/>
            <pc:sldMk cId="687287483" sldId="3884"/>
            <ac:spMk id="35" creationId="{1ED01AA2-935B-16DB-F1ED-2A59281C0D61}"/>
          </ac:spMkLst>
        </pc:spChg>
        <pc:spChg chg="mod">
          <ac:chgData name="Kathryn McAtee" userId="75d283641440aff4" providerId="LiveId" clId="{70557390-2750-4CE2-B4BE-6EEEF057BFA6}" dt="2024-10-22T15:04:50.668" v="6538"/>
          <ac:spMkLst>
            <pc:docMk/>
            <pc:sldMk cId="687287483" sldId="3884"/>
            <ac:spMk id="36" creationId="{F88AAD8D-2D69-DE8B-B761-6CF946A1B95E}"/>
          </ac:spMkLst>
        </pc:spChg>
        <pc:spChg chg="mod">
          <ac:chgData name="Kathryn McAtee" userId="75d283641440aff4" providerId="LiveId" clId="{70557390-2750-4CE2-B4BE-6EEEF057BFA6}" dt="2024-10-22T15:04:50.668" v="6538"/>
          <ac:spMkLst>
            <pc:docMk/>
            <pc:sldMk cId="687287483" sldId="3884"/>
            <ac:spMk id="37" creationId="{EE7DF6D6-C0E6-DDC0-BC3B-146365FA5CA5}"/>
          </ac:spMkLst>
        </pc:spChg>
        <pc:spChg chg="mod">
          <ac:chgData name="Kathryn McAtee" userId="75d283641440aff4" providerId="LiveId" clId="{70557390-2750-4CE2-B4BE-6EEEF057BFA6}" dt="2024-10-22T15:04:50.668" v="6538"/>
          <ac:spMkLst>
            <pc:docMk/>
            <pc:sldMk cId="687287483" sldId="3884"/>
            <ac:spMk id="42" creationId="{948A770A-B5BA-B0D8-C24F-BE9AF7B92614}"/>
          </ac:spMkLst>
        </pc:spChg>
        <pc:spChg chg="mod">
          <ac:chgData name="Kathryn McAtee" userId="75d283641440aff4" providerId="LiveId" clId="{70557390-2750-4CE2-B4BE-6EEEF057BFA6}" dt="2024-10-22T15:04:50.668" v="6538"/>
          <ac:spMkLst>
            <pc:docMk/>
            <pc:sldMk cId="687287483" sldId="3884"/>
            <ac:spMk id="43" creationId="{D3CE6A49-3C46-51B2-B737-B45793E2FF81}"/>
          </ac:spMkLst>
        </pc:spChg>
        <pc:spChg chg="mod">
          <ac:chgData name="Kathryn McAtee" userId="75d283641440aff4" providerId="LiveId" clId="{70557390-2750-4CE2-B4BE-6EEEF057BFA6}" dt="2024-10-22T15:04:50.668" v="6538"/>
          <ac:spMkLst>
            <pc:docMk/>
            <pc:sldMk cId="687287483" sldId="3884"/>
            <ac:spMk id="44" creationId="{F83A35B8-EAB2-57DD-C018-7837A853400D}"/>
          </ac:spMkLst>
        </pc:spChg>
        <pc:spChg chg="mod">
          <ac:chgData name="Kathryn McAtee" userId="75d283641440aff4" providerId="LiveId" clId="{70557390-2750-4CE2-B4BE-6EEEF057BFA6}" dt="2024-10-22T15:04:50.668" v="6538"/>
          <ac:spMkLst>
            <pc:docMk/>
            <pc:sldMk cId="687287483" sldId="3884"/>
            <ac:spMk id="47" creationId="{7CD0B647-DE1D-BC5F-5FE6-C1CB2845AF9D}"/>
          </ac:spMkLst>
        </pc:spChg>
        <pc:spChg chg="mod">
          <ac:chgData name="Kathryn McAtee" userId="75d283641440aff4" providerId="LiveId" clId="{70557390-2750-4CE2-B4BE-6EEEF057BFA6}" dt="2024-10-22T15:04:50.668" v="6538"/>
          <ac:spMkLst>
            <pc:docMk/>
            <pc:sldMk cId="687287483" sldId="3884"/>
            <ac:spMk id="48" creationId="{81F97615-EA3A-09EC-4716-04ACD6B39E16}"/>
          </ac:spMkLst>
        </pc:spChg>
        <pc:spChg chg="mod">
          <ac:chgData name="Kathryn McAtee" userId="75d283641440aff4" providerId="LiveId" clId="{70557390-2750-4CE2-B4BE-6EEEF057BFA6}" dt="2024-10-22T15:04:50.668" v="6538"/>
          <ac:spMkLst>
            <pc:docMk/>
            <pc:sldMk cId="687287483" sldId="3884"/>
            <ac:spMk id="49" creationId="{3617EC40-D2EF-5D82-9919-3A9DFCF9201D}"/>
          </ac:spMkLst>
        </pc:spChg>
        <pc:spChg chg="mod">
          <ac:chgData name="Kathryn McAtee" userId="75d283641440aff4" providerId="LiveId" clId="{70557390-2750-4CE2-B4BE-6EEEF057BFA6}" dt="2024-10-22T15:04:50.668" v="6538"/>
          <ac:spMkLst>
            <pc:docMk/>
            <pc:sldMk cId="687287483" sldId="3884"/>
            <ac:spMk id="52" creationId="{9E08BA34-9DE3-F045-8D8E-1F30BBF5F89F}"/>
          </ac:spMkLst>
        </pc:spChg>
        <pc:spChg chg="mod">
          <ac:chgData name="Kathryn McAtee" userId="75d283641440aff4" providerId="LiveId" clId="{70557390-2750-4CE2-B4BE-6EEEF057BFA6}" dt="2024-10-22T15:04:50.668" v="6538"/>
          <ac:spMkLst>
            <pc:docMk/>
            <pc:sldMk cId="687287483" sldId="3884"/>
            <ac:spMk id="53" creationId="{F2DD6B6F-683D-7CD6-4AA7-1A73136ACA7F}"/>
          </ac:spMkLst>
        </pc:spChg>
        <pc:spChg chg="mod">
          <ac:chgData name="Kathryn McAtee" userId="75d283641440aff4" providerId="LiveId" clId="{70557390-2750-4CE2-B4BE-6EEEF057BFA6}" dt="2024-10-22T15:04:50.668" v="6538"/>
          <ac:spMkLst>
            <pc:docMk/>
            <pc:sldMk cId="687287483" sldId="3884"/>
            <ac:spMk id="54" creationId="{C34B2B10-5DE9-572D-6886-4C1A11B1FBCF}"/>
          </ac:spMkLst>
        </pc:spChg>
        <pc:spChg chg="mod">
          <ac:chgData name="Kathryn McAtee" userId="75d283641440aff4" providerId="LiveId" clId="{70557390-2750-4CE2-B4BE-6EEEF057BFA6}" dt="2024-10-22T15:04:50.668" v="6538"/>
          <ac:spMkLst>
            <pc:docMk/>
            <pc:sldMk cId="687287483" sldId="3884"/>
            <ac:spMk id="57" creationId="{61723EB3-0175-78A9-3E24-40FD9CB0E827}"/>
          </ac:spMkLst>
        </pc:spChg>
        <pc:spChg chg="mod">
          <ac:chgData name="Kathryn McAtee" userId="75d283641440aff4" providerId="LiveId" clId="{70557390-2750-4CE2-B4BE-6EEEF057BFA6}" dt="2024-10-22T15:04:50.668" v="6538"/>
          <ac:spMkLst>
            <pc:docMk/>
            <pc:sldMk cId="687287483" sldId="3884"/>
            <ac:spMk id="58" creationId="{54400C55-C955-8D8E-82CB-F56A3A25AE55}"/>
          </ac:spMkLst>
        </pc:spChg>
        <pc:spChg chg="mod">
          <ac:chgData name="Kathryn McAtee" userId="75d283641440aff4" providerId="LiveId" clId="{70557390-2750-4CE2-B4BE-6EEEF057BFA6}" dt="2024-10-22T15:04:50.668" v="6538"/>
          <ac:spMkLst>
            <pc:docMk/>
            <pc:sldMk cId="687287483" sldId="3884"/>
            <ac:spMk id="59" creationId="{FCE71357-FC9A-B048-C7D4-B0F5A9CFF70A}"/>
          </ac:spMkLst>
        </pc:spChg>
        <pc:spChg chg="mod">
          <ac:chgData name="Kathryn McAtee" userId="75d283641440aff4" providerId="LiveId" clId="{70557390-2750-4CE2-B4BE-6EEEF057BFA6}" dt="2024-10-22T15:04:50.668" v="6538"/>
          <ac:spMkLst>
            <pc:docMk/>
            <pc:sldMk cId="687287483" sldId="3884"/>
            <ac:spMk id="64" creationId="{AEA92FA9-B99F-EB77-7C84-54E35D97340C}"/>
          </ac:spMkLst>
        </pc:spChg>
        <pc:spChg chg="mod">
          <ac:chgData name="Kathryn McAtee" userId="75d283641440aff4" providerId="LiveId" clId="{70557390-2750-4CE2-B4BE-6EEEF057BFA6}" dt="2024-10-22T15:04:50.668" v="6538"/>
          <ac:spMkLst>
            <pc:docMk/>
            <pc:sldMk cId="687287483" sldId="3884"/>
            <ac:spMk id="65" creationId="{5A6E3746-543B-57E1-2EED-72B143F22A81}"/>
          </ac:spMkLst>
        </pc:spChg>
        <pc:spChg chg="mod">
          <ac:chgData name="Kathryn McAtee" userId="75d283641440aff4" providerId="LiveId" clId="{70557390-2750-4CE2-B4BE-6EEEF057BFA6}" dt="2024-10-22T15:04:50.668" v="6538"/>
          <ac:spMkLst>
            <pc:docMk/>
            <pc:sldMk cId="687287483" sldId="3884"/>
            <ac:spMk id="66" creationId="{38AC9C6B-0260-CF34-5899-AA5B7A2737DF}"/>
          </ac:spMkLst>
        </pc:spChg>
        <pc:spChg chg="mod">
          <ac:chgData name="Kathryn McAtee" userId="75d283641440aff4" providerId="LiveId" clId="{70557390-2750-4CE2-B4BE-6EEEF057BFA6}" dt="2024-10-22T15:04:50.668" v="6538"/>
          <ac:spMkLst>
            <pc:docMk/>
            <pc:sldMk cId="687287483" sldId="3884"/>
            <ac:spMk id="69" creationId="{F8C13D8B-8CA2-FB7E-1CFE-7EA2543D5E82}"/>
          </ac:spMkLst>
        </pc:spChg>
        <pc:spChg chg="mod">
          <ac:chgData name="Kathryn McAtee" userId="75d283641440aff4" providerId="LiveId" clId="{70557390-2750-4CE2-B4BE-6EEEF057BFA6}" dt="2024-10-22T15:04:50.668" v="6538"/>
          <ac:spMkLst>
            <pc:docMk/>
            <pc:sldMk cId="687287483" sldId="3884"/>
            <ac:spMk id="70" creationId="{DB43B993-7EF5-1381-CBEF-51951E710C39}"/>
          </ac:spMkLst>
        </pc:spChg>
        <pc:spChg chg="mod">
          <ac:chgData name="Kathryn McAtee" userId="75d283641440aff4" providerId="LiveId" clId="{70557390-2750-4CE2-B4BE-6EEEF057BFA6}" dt="2024-10-22T15:04:50.668" v="6538"/>
          <ac:spMkLst>
            <pc:docMk/>
            <pc:sldMk cId="687287483" sldId="3884"/>
            <ac:spMk id="71" creationId="{79A01341-05E4-7B48-BED7-0A2270709A22}"/>
          </ac:spMkLst>
        </pc:spChg>
        <pc:spChg chg="add mod">
          <ac:chgData name="Kathryn McAtee" userId="75d283641440aff4" providerId="LiveId" clId="{70557390-2750-4CE2-B4BE-6EEEF057BFA6}" dt="2024-10-22T15:38:35.162" v="6655" actId="14100"/>
          <ac:spMkLst>
            <pc:docMk/>
            <pc:sldMk cId="687287483" sldId="3884"/>
            <ac:spMk id="72" creationId="{109445F8-E8E0-7A4D-5C1D-6492EDE87D85}"/>
          </ac:spMkLst>
        </pc:spChg>
        <pc:spChg chg="mod">
          <ac:chgData name="Kathryn McAtee" userId="75d283641440aff4" providerId="LiveId" clId="{70557390-2750-4CE2-B4BE-6EEEF057BFA6}" dt="2024-10-22T15:44:06.620" v="6706" actId="207"/>
          <ac:spMkLst>
            <pc:docMk/>
            <pc:sldMk cId="687287483" sldId="3884"/>
            <ac:spMk id="75" creationId="{4B15A7BE-322C-559E-F2FA-6818B0D22AFF}"/>
          </ac:spMkLst>
        </pc:spChg>
        <pc:spChg chg="mod">
          <ac:chgData name="Kathryn McAtee" userId="75d283641440aff4" providerId="LiveId" clId="{70557390-2750-4CE2-B4BE-6EEEF057BFA6}" dt="2024-10-22T15:05:03.452" v="6540"/>
          <ac:spMkLst>
            <pc:docMk/>
            <pc:sldMk cId="687287483" sldId="3884"/>
            <ac:spMk id="76" creationId="{8F8E717C-FC0D-5893-D4D4-8A53C1067F57}"/>
          </ac:spMkLst>
        </pc:spChg>
        <pc:spChg chg="mod">
          <ac:chgData name="Kathryn McAtee" userId="75d283641440aff4" providerId="LiveId" clId="{70557390-2750-4CE2-B4BE-6EEEF057BFA6}" dt="2024-10-22T15:05:03.452" v="6540"/>
          <ac:spMkLst>
            <pc:docMk/>
            <pc:sldMk cId="687287483" sldId="3884"/>
            <ac:spMk id="77" creationId="{BC8DB31E-ED16-AD51-DCC2-9C1B33F3D19C}"/>
          </ac:spMkLst>
        </pc:spChg>
        <pc:spChg chg="mod">
          <ac:chgData name="Kathryn McAtee" userId="75d283641440aff4" providerId="LiveId" clId="{70557390-2750-4CE2-B4BE-6EEEF057BFA6}" dt="2024-10-22T15:44:10.923" v="6707" actId="207"/>
          <ac:spMkLst>
            <pc:docMk/>
            <pc:sldMk cId="687287483" sldId="3884"/>
            <ac:spMk id="80" creationId="{AF99E77D-CABC-C4A8-CE0E-5E186C3E579E}"/>
          </ac:spMkLst>
        </pc:spChg>
        <pc:spChg chg="mod">
          <ac:chgData name="Kathryn McAtee" userId="75d283641440aff4" providerId="LiveId" clId="{70557390-2750-4CE2-B4BE-6EEEF057BFA6}" dt="2024-10-22T15:05:03.452" v="6540"/>
          <ac:spMkLst>
            <pc:docMk/>
            <pc:sldMk cId="687287483" sldId="3884"/>
            <ac:spMk id="81" creationId="{5321C8F6-F0BB-A1FE-0CDC-BFECAABC3BD0}"/>
          </ac:spMkLst>
        </pc:spChg>
        <pc:spChg chg="mod">
          <ac:chgData name="Kathryn McAtee" userId="75d283641440aff4" providerId="LiveId" clId="{70557390-2750-4CE2-B4BE-6EEEF057BFA6}" dt="2024-10-22T15:05:03.452" v="6540"/>
          <ac:spMkLst>
            <pc:docMk/>
            <pc:sldMk cId="687287483" sldId="3884"/>
            <ac:spMk id="82" creationId="{0FB7021B-E73B-6F99-CA2C-979215F473CC}"/>
          </ac:spMkLst>
        </pc:spChg>
        <pc:spChg chg="mod">
          <ac:chgData name="Kathryn McAtee" userId="75d283641440aff4" providerId="LiveId" clId="{70557390-2750-4CE2-B4BE-6EEEF057BFA6}" dt="2024-10-22T15:44:17.459" v="6708" actId="207"/>
          <ac:spMkLst>
            <pc:docMk/>
            <pc:sldMk cId="687287483" sldId="3884"/>
            <ac:spMk id="85" creationId="{10D97403-D829-4EEE-3B56-2FAC77F24E50}"/>
          </ac:spMkLst>
        </pc:spChg>
        <pc:spChg chg="mod">
          <ac:chgData name="Kathryn McAtee" userId="75d283641440aff4" providerId="LiveId" clId="{70557390-2750-4CE2-B4BE-6EEEF057BFA6}" dt="2024-10-22T15:05:03.452" v="6540"/>
          <ac:spMkLst>
            <pc:docMk/>
            <pc:sldMk cId="687287483" sldId="3884"/>
            <ac:spMk id="86" creationId="{64B5B9A5-C623-A298-C469-6626277EE959}"/>
          </ac:spMkLst>
        </pc:spChg>
        <pc:spChg chg="mod">
          <ac:chgData name="Kathryn McAtee" userId="75d283641440aff4" providerId="LiveId" clId="{70557390-2750-4CE2-B4BE-6EEEF057BFA6}" dt="2024-10-22T15:05:03.452" v="6540"/>
          <ac:spMkLst>
            <pc:docMk/>
            <pc:sldMk cId="687287483" sldId="3884"/>
            <ac:spMk id="87" creationId="{7E4A4C67-D0A0-D7A1-4675-140E55C03921}"/>
          </ac:spMkLst>
        </pc:spChg>
        <pc:spChg chg="mod">
          <ac:chgData name="Kathryn McAtee" userId="75d283641440aff4" providerId="LiveId" clId="{70557390-2750-4CE2-B4BE-6EEEF057BFA6}" dt="2024-10-22T15:44:20.952" v="6709" actId="207"/>
          <ac:spMkLst>
            <pc:docMk/>
            <pc:sldMk cId="687287483" sldId="3884"/>
            <ac:spMk id="90" creationId="{94B4B02F-B541-3C4C-5F10-A9318E93D32D}"/>
          </ac:spMkLst>
        </pc:spChg>
        <pc:spChg chg="mod">
          <ac:chgData name="Kathryn McAtee" userId="75d283641440aff4" providerId="LiveId" clId="{70557390-2750-4CE2-B4BE-6EEEF057BFA6}" dt="2024-10-22T15:05:03.452" v="6540"/>
          <ac:spMkLst>
            <pc:docMk/>
            <pc:sldMk cId="687287483" sldId="3884"/>
            <ac:spMk id="91" creationId="{47941D6C-826D-CDE0-D5B2-BAD71C5A22C7}"/>
          </ac:spMkLst>
        </pc:spChg>
        <pc:spChg chg="mod">
          <ac:chgData name="Kathryn McAtee" userId="75d283641440aff4" providerId="LiveId" clId="{70557390-2750-4CE2-B4BE-6EEEF057BFA6}" dt="2024-10-22T15:05:03.452" v="6540"/>
          <ac:spMkLst>
            <pc:docMk/>
            <pc:sldMk cId="687287483" sldId="3884"/>
            <ac:spMk id="92" creationId="{B39588F8-09E6-B036-0979-D487DB2DBB44}"/>
          </ac:spMkLst>
        </pc:spChg>
        <pc:spChg chg="mod">
          <ac:chgData name="Kathryn McAtee" userId="75d283641440aff4" providerId="LiveId" clId="{70557390-2750-4CE2-B4BE-6EEEF057BFA6}" dt="2024-10-22T15:44:28.466" v="6711" actId="207"/>
          <ac:spMkLst>
            <pc:docMk/>
            <pc:sldMk cId="687287483" sldId="3884"/>
            <ac:spMk id="95" creationId="{D0B49527-6D1C-A68C-AF69-AD1CEC048E50}"/>
          </ac:spMkLst>
        </pc:spChg>
        <pc:spChg chg="mod">
          <ac:chgData name="Kathryn McAtee" userId="75d283641440aff4" providerId="LiveId" clId="{70557390-2750-4CE2-B4BE-6EEEF057BFA6}" dt="2024-10-22T15:05:03.452" v="6540"/>
          <ac:spMkLst>
            <pc:docMk/>
            <pc:sldMk cId="687287483" sldId="3884"/>
            <ac:spMk id="96" creationId="{395EBB47-0A87-38D7-ED16-BCCA490D205F}"/>
          </ac:spMkLst>
        </pc:spChg>
        <pc:spChg chg="mod">
          <ac:chgData name="Kathryn McAtee" userId="75d283641440aff4" providerId="LiveId" clId="{70557390-2750-4CE2-B4BE-6EEEF057BFA6}" dt="2024-10-22T15:05:03.452" v="6540"/>
          <ac:spMkLst>
            <pc:docMk/>
            <pc:sldMk cId="687287483" sldId="3884"/>
            <ac:spMk id="97" creationId="{FE451DF1-BD43-07D7-33E6-C6B46D689F12}"/>
          </ac:spMkLst>
        </pc:spChg>
        <pc:spChg chg="mod">
          <ac:chgData name="Kathryn McAtee" userId="75d283641440aff4" providerId="LiveId" clId="{70557390-2750-4CE2-B4BE-6EEEF057BFA6}" dt="2024-10-22T15:44:24.829" v="6710" actId="207"/>
          <ac:spMkLst>
            <pc:docMk/>
            <pc:sldMk cId="687287483" sldId="3884"/>
            <ac:spMk id="102" creationId="{B699BC70-9C45-2D70-E159-6C38B75FA09F}"/>
          </ac:spMkLst>
        </pc:spChg>
        <pc:spChg chg="mod">
          <ac:chgData name="Kathryn McAtee" userId="75d283641440aff4" providerId="LiveId" clId="{70557390-2750-4CE2-B4BE-6EEEF057BFA6}" dt="2024-10-22T15:05:03.452" v="6540"/>
          <ac:spMkLst>
            <pc:docMk/>
            <pc:sldMk cId="687287483" sldId="3884"/>
            <ac:spMk id="103" creationId="{6F6412A0-87BE-A222-2AFE-308D4E63F0FF}"/>
          </ac:spMkLst>
        </pc:spChg>
        <pc:spChg chg="mod">
          <ac:chgData name="Kathryn McAtee" userId="75d283641440aff4" providerId="LiveId" clId="{70557390-2750-4CE2-B4BE-6EEEF057BFA6}" dt="2024-10-22T15:05:03.452" v="6540"/>
          <ac:spMkLst>
            <pc:docMk/>
            <pc:sldMk cId="687287483" sldId="3884"/>
            <ac:spMk id="104" creationId="{C9767F3D-4630-F8D6-9DE1-2DAD6D2776DB}"/>
          </ac:spMkLst>
        </pc:spChg>
        <pc:spChg chg="mod">
          <ac:chgData name="Kathryn McAtee" userId="75d283641440aff4" providerId="LiveId" clId="{70557390-2750-4CE2-B4BE-6EEEF057BFA6}" dt="2024-10-22T15:44:31.486" v="6712" actId="207"/>
          <ac:spMkLst>
            <pc:docMk/>
            <pc:sldMk cId="687287483" sldId="3884"/>
            <ac:spMk id="107" creationId="{E53B4DF6-2210-932F-7DC5-71CF6587620B}"/>
          </ac:spMkLst>
        </pc:spChg>
        <pc:spChg chg="mod">
          <ac:chgData name="Kathryn McAtee" userId="75d283641440aff4" providerId="LiveId" clId="{70557390-2750-4CE2-B4BE-6EEEF057BFA6}" dt="2024-10-22T15:05:03.452" v="6540"/>
          <ac:spMkLst>
            <pc:docMk/>
            <pc:sldMk cId="687287483" sldId="3884"/>
            <ac:spMk id="108" creationId="{2CB28415-D8E6-18BC-C147-F54895DF1565}"/>
          </ac:spMkLst>
        </pc:spChg>
        <pc:spChg chg="mod">
          <ac:chgData name="Kathryn McAtee" userId="75d283641440aff4" providerId="LiveId" clId="{70557390-2750-4CE2-B4BE-6EEEF057BFA6}" dt="2024-10-22T15:05:03.452" v="6540"/>
          <ac:spMkLst>
            <pc:docMk/>
            <pc:sldMk cId="687287483" sldId="3884"/>
            <ac:spMk id="109" creationId="{E98117FF-DD0F-0323-88D7-840EAC4141E6}"/>
          </ac:spMkLst>
        </pc:spChg>
        <pc:spChg chg="mod">
          <ac:chgData name="Kathryn McAtee" userId="75d283641440aff4" providerId="LiveId" clId="{70557390-2750-4CE2-B4BE-6EEEF057BFA6}" dt="2024-10-22T15:44:34.082" v="6713" actId="207"/>
          <ac:spMkLst>
            <pc:docMk/>
            <pc:sldMk cId="687287483" sldId="3884"/>
            <ac:spMk id="112" creationId="{6055B2F7-5260-5765-8290-943DA5DE4A54}"/>
          </ac:spMkLst>
        </pc:spChg>
        <pc:spChg chg="mod">
          <ac:chgData name="Kathryn McAtee" userId="75d283641440aff4" providerId="LiveId" clId="{70557390-2750-4CE2-B4BE-6EEEF057BFA6}" dt="2024-10-22T15:05:03.452" v="6540"/>
          <ac:spMkLst>
            <pc:docMk/>
            <pc:sldMk cId="687287483" sldId="3884"/>
            <ac:spMk id="113" creationId="{051868B6-6FD9-C46F-83D0-57D741FDA932}"/>
          </ac:spMkLst>
        </pc:spChg>
        <pc:spChg chg="mod">
          <ac:chgData name="Kathryn McAtee" userId="75d283641440aff4" providerId="LiveId" clId="{70557390-2750-4CE2-B4BE-6EEEF057BFA6}" dt="2024-10-22T15:05:03.452" v="6540"/>
          <ac:spMkLst>
            <pc:docMk/>
            <pc:sldMk cId="687287483" sldId="3884"/>
            <ac:spMk id="114" creationId="{E51AE3C4-61D8-E024-9B75-C48AFCFA2F99}"/>
          </ac:spMkLst>
        </pc:spChg>
        <pc:spChg chg="mod">
          <ac:chgData name="Kathryn McAtee" userId="75d283641440aff4" providerId="LiveId" clId="{70557390-2750-4CE2-B4BE-6EEEF057BFA6}" dt="2024-10-22T15:44:36.838" v="6714" actId="207"/>
          <ac:spMkLst>
            <pc:docMk/>
            <pc:sldMk cId="687287483" sldId="3884"/>
            <ac:spMk id="117" creationId="{3ACA91AD-849A-1E16-55E4-6868CC58CC2A}"/>
          </ac:spMkLst>
        </pc:spChg>
        <pc:spChg chg="mod">
          <ac:chgData name="Kathryn McAtee" userId="75d283641440aff4" providerId="LiveId" clId="{70557390-2750-4CE2-B4BE-6EEEF057BFA6}" dt="2024-10-22T15:05:03.452" v="6540"/>
          <ac:spMkLst>
            <pc:docMk/>
            <pc:sldMk cId="687287483" sldId="3884"/>
            <ac:spMk id="118" creationId="{E8631837-F3C1-380B-DE9D-E20A3587AB7D}"/>
          </ac:spMkLst>
        </pc:spChg>
        <pc:spChg chg="mod">
          <ac:chgData name="Kathryn McAtee" userId="75d283641440aff4" providerId="LiveId" clId="{70557390-2750-4CE2-B4BE-6EEEF057BFA6}" dt="2024-10-22T15:05:03.452" v="6540"/>
          <ac:spMkLst>
            <pc:docMk/>
            <pc:sldMk cId="687287483" sldId="3884"/>
            <ac:spMk id="119" creationId="{582A962F-6099-5FA3-D0B0-8E8ADDDD6DB3}"/>
          </ac:spMkLst>
        </pc:spChg>
        <pc:spChg chg="mod">
          <ac:chgData name="Kathryn McAtee" userId="75d283641440aff4" providerId="LiveId" clId="{70557390-2750-4CE2-B4BE-6EEEF057BFA6}" dt="2024-10-22T15:44:45.407" v="6715" actId="207"/>
          <ac:spMkLst>
            <pc:docMk/>
            <pc:sldMk cId="687287483" sldId="3884"/>
            <ac:spMk id="124" creationId="{F71FA861-93F8-4D6A-3E4A-88B295FC2FCD}"/>
          </ac:spMkLst>
        </pc:spChg>
        <pc:spChg chg="mod">
          <ac:chgData name="Kathryn McAtee" userId="75d283641440aff4" providerId="LiveId" clId="{70557390-2750-4CE2-B4BE-6EEEF057BFA6}" dt="2024-10-22T15:05:03.452" v="6540"/>
          <ac:spMkLst>
            <pc:docMk/>
            <pc:sldMk cId="687287483" sldId="3884"/>
            <ac:spMk id="125" creationId="{B2ECDB53-EC50-DF88-9B05-33F5AFD58CF8}"/>
          </ac:spMkLst>
        </pc:spChg>
        <pc:spChg chg="mod">
          <ac:chgData name="Kathryn McAtee" userId="75d283641440aff4" providerId="LiveId" clId="{70557390-2750-4CE2-B4BE-6EEEF057BFA6}" dt="2024-10-22T15:05:03.452" v="6540"/>
          <ac:spMkLst>
            <pc:docMk/>
            <pc:sldMk cId="687287483" sldId="3884"/>
            <ac:spMk id="126" creationId="{3C47A944-048E-0A1C-57A1-4CD2A312B99C}"/>
          </ac:spMkLst>
        </pc:spChg>
        <pc:spChg chg="mod">
          <ac:chgData name="Kathryn McAtee" userId="75d283641440aff4" providerId="LiveId" clId="{70557390-2750-4CE2-B4BE-6EEEF057BFA6}" dt="2024-10-22T15:44:48.168" v="6716" actId="207"/>
          <ac:spMkLst>
            <pc:docMk/>
            <pc:sldMk cId="687287483" sldId="3884"/>
            <ac:spMk id="129" creationId="{987D546E-AEC2-97D2-9EF8-B298F80EC297}"/>
          </ac:spMkLst>
        </pc:spChg>
        <pc:spChg chg="mod">
          <ac:chgData name="Kathryn McAtee" userId="75d283641440aff4" providerId="LiveId" clId="{70557390-2750-4CE2-B4BE-6EEEF057BFA6}" dt="2024-10-22T15:05:03.452" v="6540"/>
          <ac:spMkLst>
            <pc:docMk/>
            <pc:sldMk cId="687287483" sldId="3884"/>
            <ac:spMk id="130" creationId="{100B6161-0516-8F5C-FB22-02BEC0810D14}"/>
          </ac:spMkLst>
        </pc:spChg>
        <pc:spChg chg="mod">
          <ac:chgData name="Kathryn McAtee" userId="75d283641440aff4" providerId="LiveId" clId="{70557390-2750-4CE2-B4BE-6EEEF057BFA6}" dt="2024-10-22T15:05:03.452" v="6540"/>
          <ac:spMkLst>
            <pc:docMk/>
            <pc:sldMk cId="687287483" sldId="3884"/>
            <ac:spMk id="131" creationId="{97CE8FDA-C76A-9F47-DB78-C9B5DD7353CE}"/>
          </ac:spMkLst>
        </pc:spChg>
        <pc:grpChg chg="add del mod">
          <ac:chgData name="Kathryn McAtee" userId="75d283641440aff4" providerId="LiveId" clId="{70557390-2750-4CE2-B4BE-6EEEF057BFA6}" dt="2024-10-22T15:04:55.789" v="6539" actId="478"/>
          <ac:grpSpMkLst>
            <pc:docMk/>
            <pc:sldMk cId="687287483" sldId="3884"/>
            <ac:grpSpMk id="13" creationId="{9892E307-7B2C-BFE0-1D76-71E89139F2E0}"/>
          </ac:grpSpMkLst>
        </pc:grpChg>
        <pc:grpChg chg="add del mod">
          <ac:chgData name="Kathryn McAtee" userId="75d283641440aff4" providerId="LiveId" clId="{70557390-2750-4CE2-B4BE-6EEEF057BFA6}" dt="2024-10-22T15:04:55.789" v="6539" actId="478"/>
          <ac:grpSpMkLst>
            <pc:docMk/>
            <pc:sldMk cId="687287483" sldId="3884"/>
            <ac:grpSpMk id="18" creationId="{FA455B31-7DC3-F090-8039-90B68F9C24CA}"/>
          </ac:grpSpMkLst>
        </pc:grpChg>
        <pc:grpChg chg="add del mod">
          <ac:chgData name="Kathryn McAtee" userId="75d283641440aff4" providerId="LiveId" clId="{70557390-2750-4CE2-B4BE-6EEEF057BFA6}" dt="2024-10-22T15:04:55.789" v="6539" actId="478"/>
          <ac:grpSpMkLst>
            <pc:docMk/>
            <pc:sldMk cId="687287483" sldId="3884"/>
            <ac:grpSpMk id="23" creationId="{B33A8868-437F-ACD4-FD49-7A3BB40CBC6B}"/>
          </ac:grpSpMkLst>
        </pc:grpChg>
        <pc:grpChg chg="add del mod">
          <ac:chgData name="Kathryn McAtee" userId="75d283641440aff4" providerId="LiveId" clId="{70557390-2750-4CE2-B4BE-6EEEF057BFA6}" dt="2024-10-22T15:04:55.789" v="6539" actId="478"/>
          <ac:grpSpMkLst>
            <pc:docMk/>
            <pc:sldMk cId="687287483" sldId="3884"/>
            <ac:grpSpMk id="28" creationId="{0B5B21D3-35A0-26E4-B6A4-E99880BA5893}"/>
          </ac:grpSpMkLst>
        </pc:grpChg>
        <pc:grpChg chg="add del mod">
          <ac:chgData name="Kathryn McAtee" userId="75d283641440aff4" providerId="LiveId" clId="{70557390-2750-4CE2-B4BE-6EEEF057BFA6}" dt="2024-10-22T15:04:55.789" v="6539" actId="478"/>
          <ac:grpSpMkLst>
            <pc:docMk/>
            <pc:sldMk cId="687287483" sldId="3884"/>
            <ac:grpSpMk id="33" creationId="{84DCAF8E-8475-070A-9451-C09C63430EA4}"/>
          </ac:grpSpMkLst>
        </pc:grpChg>
        <pc:grpChg chg="mod">
          <ac:chgData name="Kathryn McAtee" userId="75d283641440aff4" providerId="LiveId" clId="{70557390-2750-4CE2-B4BE-6EEEF057BFA6}" dt="2024-10-22T15:04:50.668" v="6538"/>
          <ac:grpSpMkLst>
            <pc:docMk/>
            <pc:sldMk cId="687287483" sldId="3884"/>
            <ac:grpSpMk id="34" creationId="{419310CA-8B32-6A39-065E-DA4DE8A067F6}"/>
          </ac:grpSpMkLst>
        </pc:grpChg>
        <pc:grpChg chg="add del mod">
          <ac:chgData name="Kathryn McAtee" userId="75d283641440aff4" providerId="LiveId" clId="{70557390-2750-4CE2-B4BE-6EEEF057BFA6}" dt="2024-10-22T15:04:55.789" v="6539" actId="478"/>
          <ac:grpSpMkLst>
            <pc:docMk/>
            <pc:sldMk cId="687287483" sldId="3884"/>
            <ac:grpSpMk id="40" creationId="{ED16B4CB-25BB-DEEA-8CCE-F31CE85F68FC}"/>
          </ac:grpSpMkLst>
        </pc:grpChg>
        <pc:grpChg chg="add del mod">
          <ac:chgData name="Kathryn McAtee" userId="75d283641440aff4" providerId="LiveId" clId="{70557390-2750-4CE2-B4BE-6EEEF057BFA6}" dt="2024-10-22T15:04:55.789" v="6539" actId="478"/>
          <ac:grpSpMkLst>
            <pc:docMk/>
            <pc:sldMk cId="687287483" sldId="3884"/>
            <ac:grpSpMk id="45" creationId="{7021DD7F-604D-09CB-A473-5A2B17A469C6}"/>
          </ac:grpSpMkLst>
        </pc:grpChg>
        <pc:grpChg chg="add del mod">
          <ac:chgData name="Kathryn McAtee" userId="75d283641440aff4" providerId="LiveId" clId="{70557390-2750-4CE2-B4BE-6EEEF057BFA6}" dt="2024-10-22T15:04:55.789" v="6539" actId="478"/>
          <ac:grpSpMkLst>
            <pc:docMk/>
            <pc:sldMk cId="687287483" sldId="3884"/>
            <ac:grpSpMk id="50" creationId="{A7523F89-82FE-96FE-B861-3556E6FBCB0A}"/>
          </ac:grpSpMkLst>
        </pc:grpChg>
        <pc:grpChg chg="add del mod">
          <ac:chgData name="Kathryn McAtee" userId="75d283641440aff4" providerId="LiveId" clId="{70557390-2750-4CE2-B4BE-6EEEF057BFA6}" dt="2024-10-22T15:04:55.789" v="6539" actId="478"/>
          <ac:grpSpMkLst>
            <pc:docMk/>
            <pc:sldMk cId="687287483" sldId="3884"/>
            <ac:grpSpMk id="55" creationId="{38CE4DDE-E0B2-8D3B-BDCB-E647D70EACA8}"/>
          </ac:grpSpMkLst>
        </pc:grpChg>
        <pc:grpChg chg="mod">
          <ac:chgData name="Kathryn McAtee" userId="75d283641440aff4" providerId="LiveId" clId="{70557390-2750-4CE2-B4BE-6EEEF057BFA6}" dt="2024-10-22T15:04:50.668" v="6538"/>
          <ac:grpSpMkLst>
            <pc:docMk/>
            <pc:sldMk cId="687287483" sldId="3884"/>
            <ac:grpSpMk id="56" creationId="{6814163B-E9B6-13E2-74B2-BB96F331000B}"/>
          </ac:grpSpMkLst>
        </pc:grpChg>
        <pc:grpChg chg="add del mod">
          <ac:chgData name="Kathryn McAtee" userId="75d283641440aff4" providerId="LiveId" clId="{70557390-2750-4CE2-B4BE-6EEEF057BFA6}" dt="2024-10-22T15:04:55.789" v="6539" actId="478"/>
          <ac:grpSpMkLst>
            <pc:docMk/>
            <pc:sldMk cId="687287483" sldId="3884"/>
            <ac:grpSpMk id="62" creationId="{D91BB4B1-A9B7-7F96-4BD4-5D2612F1A997}"/>
          </ac:grpSpMkLst>
        </pc:grpChg>
        <pc:grpChg chg="add del mod">
          <ac:chgData name="Kathryn McAtee" userId="75d283641440aff4" providerId="LiveId" clId="{70557390-2750-4CE2-B4BE-6EEEF057BFA6}" dt="2024-10-22T15:04:55.789" v="6539" actId="478"/>
          <ac:grpSpMkLst>
            <pc:docMk/>
            <pc:sldMk cId="687287483" sldId="3884"/>
            <ac:grpSpMk id="67" creationId="{93885E2A-5AA0-4690-9A66-6ED9E5042C15}"/>
          </ac:grpSpMkLst>
        </pc:grpChg>
        <pc:grpChg chg="add mod">
          <ac:chgData name="Kathryn McAtee" userId="75d283641440aff4" providerId="LiveId" clId="{70557390-2750-4CE2-B4BE-6EEEF057BFA6}" dt="2024-10-22T15:38:50.218" v="6664" actId="1036"/>
          <ac:grpSpMkLst>
            <pc:docMk/>
            <pc:sldMk cId="687287483" sldId="3884"/>
            <ac:grpSpMk id="73" creationId="{94F7C2D5-FE90-C022-C160-21E8DF82432B}"/>
          </ac:grpSpMkLst>
        </pc:grpChg>
        <pc:grpChg chg="add mod">
          <ac:chgData name="Kathryn McAtee" userId="75d283641440aff4" providerId="LiveId" clId="{70557390-2750-4CE2-B4BE-6EEEF057BFA6}" dt="2024-10-22T15:38:50.218" v="6664" actId="1036"/>
          <ac:grpSpMkLst>
            <pc:docMk/>
            <pc:sldMk cId="687287483" sldId="3884"/>
            <ac:grpSpMk id="78" creationId="{7B5F2FD7-9688-8A41-A115-5EE36E40D5C9}"/>
          </ac:grpSpMkLst>
        </pc:grpChg>
        <pc:grpChg chg="add mod">
          <ac:chgData name="Kathryn McAtee" userId="75d283641440aff4" providerId="LiveId" clId="{70557390-2750-4CE2-B4BE-6EEEF057BFA6}" dt="2024-10-22T15:38:50.218" v="6664" actId="1036"/>
          <ac:grpSpMkLst>
            <pc:docMk/>
            <pc:sldMk cId="687287483" sldId="3884"/>
            <ac:grpSpMk id="83" creationId="{47846A50-3D44-6ECE-7B2A-90A34AEDC431}"/>
          </ac:grpSpMkLst>
        </pc:grpChg>
        <pc:grpChg chg="add mod">
          <ac:chgData name="Kathryn McAtee" userId="75d283641440aff4" providerId="LiveId" clId="{70557390-2750-4CE2-B4BE-6EEEF057BFA6}" dt="2024-10-22T15:38:50.218" v="6664" actId="1036"/>
          <ac:grpSpMkLst>
            <pc:docMk/>
            <pc:sldMk cId="687287483" sldId="3884"/>
            <ac:grpSpMk id="88" creationId="{15D07F69-E02D-F31A-38E0-F1D5FAA4428D}"/>
          </ac:grpSpMkLst>
        </pc:grpChg>
        <pc:grpChg chg="add mod">
          <ac:chgData name="Kathryn McAtee" userId="75d283641440aff4" providerId="LiveId" clId="{70557390-2750-4CE2-B4BE-6EEEF057BFA6}" dt="2024-10-22T15:38:50.218" v="6664" actId="1036"/>
          <ac:grpSpMkLst>
            <pc:docMk/>
            <pc:sldMk cId="687287483" sldId="3884"/>
            <ac:grpSpMk id="93" creationId="{6F29D368-8FA8-EA0B-4F68-1B70BBA93F89}"/>
          </ac:grpSpMkLst>
        </pc:grpChg>
        <pc:grpChg chg="mod">
          <ac:chgData name="Kathryn McAtee" userId="75d283641440aff4" providerId="LiveId" clId="{70557390-2750-4CE2-B4BE-6EEEF057BFA6}" dt="2024-10-22T15:05:03.452" v="6540"/>
          <ac:grpSpMkLst>
            <pc:docMk/>
            <pc:sldMk cId="687287483" sldId="3884"/>
            <ac:grpSpMk id="94" creationId="{ECF8F5A9-F79E-E6DA-BA69-5D7027E6A3C9}"/>
          </ac:grpSpMkLst>
        </pc:grpChg>
        <pc:grpChg chg="add mod">
          <ac:chgData name="Kathryn McAtee" userId="75d283641440aff4" providerId="LiveId" clId="{70557390-2750-4CE2-B4BE-6EEEF057BFA6}" dt="2024-10-22T15:38:50.218" v="6664" actId="1036"/>
          <ac:grpSpMkLst>
            <pc:docMk/>
            <pc:sldMk cId="687287483" sldId="3884"/>
            <ac:grpSpMk id="100" creationId="{FE336BA8-038D-9B21-133E-0537C8BB1C86}"/>
          </ac:grpSpMkLst>
        </pc:grpChg>
        <pc:grpChg chg="add mod">
          <ac:chgData name="Kathryn McAtee" userId="75d283641440aff4" providerId="LiveId" clId="{70557390-2750-4CE2-B4BE-6EEEF057BFA6}" dt="2024-10-22T15:38:50.218" v="6664" actId="1036"/>
          <ac:grpSpMkLst>
            <pc:docMk/>
            <pc:sldMk cId="687287483" sldId="3884"/>
            <ac:grpSpMk id="105" creationId="{5CA4E1AD-4EFA-7EFE-BDCF-3CC7CDCCC26D}"/>
          </ac:grpSpMkLst>
        </pc:grpChg>
        <pc:grpChg chg="add mod">
          <ac:chgData name="Kathryn McAtee" userId="75d283641440aff4" providerId="LiveId" clId="{70557390-2750-4CE2-B4BE-6EEEF057BFA6}" dt="2024-10-22T15:38:50.218" v="6664" actId="1036"/>
          <ac:grpSpMkLst>
            <pc:docMk/>
            <pc:sldMk cId="687287483" sldId="3884"/>
            <ac:grpSpMk id="110" creationId="{DBD8E658-73B1-0514-8470-3EEEFC38FA4E}"/>
          </ac:grpSpMkLst>
        </pc:grpChg>
        <pc:grpChg chg="add mod">
          <ac:chgData name="Kathryn McAtee" userId="75d283641440aff4" providerId="LiveId" clId="{70557390-2750-4CE2-B4BE-6EEEF057BFA6}" dt="2024-10-22T15:38:50.218" v="6664" actId="1036"/>
          <ac:grpSpMkLst>
            <pc:docMk/>
            <pc:sldMk cId="687287483" sldId="3884"/>
            <ac:grpSpMk id="115" creationId="{1F996013-52F9-BE6F-8476-2AC41D67A7CD}"/>
          </ac:grpSpMkLst>
        </pc:grpChg>
        <pc:grpChg chg="mod">
          <ac:chgData name="Kathryn McAtee" userId="75d283641440aff4" providerId="LiveId" clId="{70557390-2750-4CE2-B4BE-6EEEF057BFA6}" dt="2024-10-22T15:05:03.452" v="6540"/>
          <ac:grpSpMkLst>
            <pc:docMk/>
            <pc:sldMk cId="687287483" sldId="3884"/>
            <ac:grpSpMk id="116" creationId="{AC7A477B-ACA6-D9E4-A455-65516154C212}"/>
          </ac:grpSpMkLst>
        </pc:grpChg>
        <pc:grpChg chg="add mod">
          <ac:chgData name="Kathryn McAtee" userId="75d283641440aff4" providerId="LiveId" clId="{70557390-2750-4CE2-B4BE-6EEEF057BFA6}" dt="2024-10-22T15:38:50.218" v="6664" actId="1036"/>
          <ac:grpSpMkLst>
            <pc:docMk/>
            <pc:sldMk cId="687287483" sldId="3884"/>
            <ac:grpSpMk id="122" creationId="{C9C00040-B923-E523-699D-19BA09283A4E}"/>
          </ac:grpSpMkLst>
        </pc:grpChg>
        <pc:grpChg chg="add mod">
          <ac:chgData name="Kathryn McAtee" userId="75d283641440aff4" providerId="LiveId" clId="{70557390-2750-4CE2-B4BE-6EEEF057BFA6}" dt="2024-10-22T15:38:50.218" v="6664" actId="1036"/>
          <ac:grpSpMkLst>
            <pc:docMk/>
            <pc:sldMk cId="687287483" sldId="3884"/>
            <ac:grpSpMk id="127" creationId="{4638EAC5-FE32-0580-826D-364091F0B95A}"/>
          </ac:grpSpMkLst>
        </pc:grpChg>
        <pc:picChg chg="add del mod">
          <ac:chgData name="Kathryn McAtee" userId="75d283641440aff4" providerId="LiveId" clId="{70557390-2750-4CE2-B4BE-6EEEF057BFA6}" dt="2024-10-21T19:45:52.153" v="4447" actId="21"/>
          <ac:picMkLst>
            <pc:docMk/>
            <pc:sldMk cId="687287483" sldId="3884"/>
            <ac:picMk id="4" creationId="{7E19116A-FA0C-6F10-3D3A-EBD5911D4E10}"/>
          </ac:picMkLst>
        </pc:picChg>
        <pc:picChg chg="add del mod">
          <ac:chgData name="Kathryn McAtee" userId="75d283641440aff4" providerId="LiveId" clId="{70557390-2750-4CE2-B4BE-6EEEF057BFA6}" dt="2024-10-21T19:45:52.153" v="4447" actId="21"/>
          <ac:picMkLst>
            <pc:docMk/>
            <pc:sldMk cId="687287483" sldId="3884"/>
            <ac:picMk id="6" creationId="{3FA52308-0CD6-CD2F-0F5D-4F150BD8AB37}"/>
          </ac:picMkLst>
        </pc:picChg>
        <pc:picChg chg="add del mod">
          <ac:chgData name="Kathryn McAtee" userId="75d283641440aff4" providerId="LiveId" clId="{70557390-2750-4CE2-B4BE-6EEEF057BFA6}" dt="2024-10-21T19:44:53.059" v="4435" actId="21"/>
          <ac:picMkLst>
            <pc:docMk/>
            <pc:sldMk cId="687287483" sldId="3884"/>
            <ac:picMk id="9" creationId="{D530FBCA-8A31-EFC3-3336-84A32417D80D}"/>
          </ac:picMkLst>
        </pc:picChg>
        <pc:picChg chg="add del mod">
          <ac:chgData name="Kathryn McAtee" userId="75d283641440aff4" providerId="LiveId" clId="{70557390-2750-4CE2-B4BE-6EEEF057BFA6}" dt="2024-10-22T10:55:41.438" v="6393" actId="478"/>
          <ac:picMkLst>
            <pc:docMk/>
            <pc:sldMk cId="687287483" sldId="3884"/>
            <ac:picMk id="11" creationId="{51C01033-6223-F4E7-AFB3-862210F7A3DA}"/>
          </ac:picMkLst>
        </pc:picChg>
        <pc:picChg chg="mod">
          <ac:chgData name="Kathryn McAtee" userId="75d283641440aff4" providerId="LiveId" clId="{70557390-2750-4CE2-B4BE-6EEEF057BFA6}" dt="2024-10-22T15:04:50.668" v="6538"/>
          <ac:picMkLst>
            <pc:docMk/>
            <pc:sldMk cId="687287483" sldId="3884"/>
            <ac:picMk id="14" creationId="{F1FF21B4-5536-5F8D-5206-9C4A94C642C4}"/>
          </ac:picMkLst>
        </pc:picChg>
        <pc:picChg chg="mod">
          <ac:chgData name="Kathryn McAtee" userId="75d283641440aff4" providerId="LiveId" clId="{70557390-2750-4CE2-B4BE-6EEEF057BFA6}" dt="2024-10-22T15:04:50.668" v="6538"/>
          <ac:picMkLst>
            <pc:docMk/>
            <pc:sldMk cId="687287483" sldId="3884"/>
            <ac:picMk id="19" creationId="{6514E59F-AC57-804F-AE9E-E687CC3F0EEF}"/>
          </ac:picMkLst>
        </pc:picChg>
        <pc:picChg chg="mod">
          <ac:chgData name="Kathryn McAtee" userId="75d283641440aff4" providerId="LiveId" clId="{70557390-2750-4CE2-B4BE-6EEEF057BFA6}" dt="2024-10-22T15:04:50.668" v="6538"/>
          <ac:picMkLst>
            <pc:docMk/>
            <pc:sldMk cId="687287483" sldId="3884"/>
            <ac:picMk id="24" creationId="{F0332E28-FB82-E0DE-193B-DC5CFE7151EA}"/>
          </ac:picMkLst>
        </pc:picChg>
        <pc:picChg chg="mod">
          <ac:chgData name="Kathryn McAtee" userId="75d283641440aff4" providerId="LiveId" clId="{70557390-2750-4CE2-B4BE-6EEEF057BFA6}" dt="2024-10-22T15:04:50.668" v="6538"/>
          <ac:picMkLst>
            <pc:docMk/>
            <pc:sldMk cId="687287483" sldId="3884"/>
            <ac:picMk id="29" creationId="{12F9237F-3EA3-EAD8-169B-1A3EC0A12266}"/>
          </ac:picMkLst>
        </pc:picChg>
        <pc:picChg chg="mod">
          <ac:chgData name="Kathryn McAtee" userId="75d283641440aff4" providerId="LiveId" clId="{70557390-2750-4CE2-B4BE-6EEEF057BFA6}" dt="2024-10-22T15:04:50.668" v="6538"/>
          <ac:picMkLst>
            <pc:docMk/>
            <pc:sldMk cId="687287483" sldId="3884"/>
            <ac:picMk id="38" creationId="{A82A7EE5-6391-68AB-751B-2BA91F519DB4}"/>
          </ac:picMkLst>
        </pc:picChg>
        <pc:picChg chg="mod">
          <ac:chgData name="Kathryn McAtee" userId="75d283641440aff4" providerId="LiveId" clId="{70557390-2750-4CE2-B4BE-6EEEF057BFA6}" dt="2024-10-22T15:04:50.668" v="6538"/>
          <ac:picMkLst>
            <pc:docMk/>
            <pc:sldMk cId="687287483" sldId="3884"/>
            <ac:picMk id="39" creationId="{A57F9F1F-265A-DB5A-793D-8F613C2A5ECD}"/>
          </ac:picMkLst>
        </pc:picChg>
        <pc:picChg chg="mod">
          <ac:chgData name="Kathryn McAtee" userId="75d283641440aff4" providerId="LiveId" clId="{70557390-2750-4CE2-B4BE-6EEEF057BFA6}" dt="2024-10-22T15:04:50.668" v="6538"/>
          <ac:picMkLst>
            <pc:docMk/>
            <pc:sldMk cId="687287483" sldId="3884"/>
            <ac:picMk id="41" creationId="{CA734793-A7EC-DDC4-B26F-EACDF8C183E3}"/>
          </ac:picMkLst>
        </pc:picChg>
        <pc:picChg chg="mod">
          <ac:chgData name="Kathryn McAtee" userId="75d283641440aff4" providerId="LiveId" clId="{70557390-2750-4CE2-B4BE-6EEEF057BFA6}" dt="2024-10-22T15:04:50.668" v="6538"/>
          <ac:picMkLst>
            <pc:docMk/>
            <pc:sldMk cId="687287483" sldId="3884"/>
            <ac:picMk id="46" creationId="{56B27284-43BC-7434-70BC-9CB0384A636D}"/>
          </ac:picMkLst>
        </pc:picChg>
        <pc:picChg chg="mod">
          <ac:chgData name="Kathryn McAtee" userId="75d283641440aff4" providerId="LiveId" clId="{70557390-2750-4CE2-B4BE-6EEEF057BFA6}" dt="2024-10-22T15:04:50.668" v="6538"/>
          <ac:picMkLst>
            <pc:docMk/>
            <pc:sldMk cId="687287483" sldId="3884"/>
            <ac:picMk id="51" creationId="{DF66157E-AE15-991E-845D-177F8319045D}"/>
          </ac:picMkLst>
        </pc:picChg>
        <pc:picChg chg="mod">
          <ac:chgData name="Kathryn McAtee" userId="75d283641440aff4" providerId="LiveId" clId="{70557390-2750-4CE2-B4BE-6EEEF057BFA6}" dt="2024-10-22T15:04:50.668" v="6538"/>
          <ac:picMkLst>
            <pc:docMk/>
            <pc:sldMk cId="687287483" sldId="3884"/>
            <ac:picMk id="60" creationId="{74D041A9-A966-B08D-C2F3-DE0207A4C2B7}"/>
          </ac:picMkLst>
        </pc:picChg>
        <pc:picChg chg="mod">
          <ac:chgData name="Kathryn McAtee" userId="75d283641440aff4" providerId="LiveId" clId="{70557390-2750-4CE2-B4BE-6EEEF057BFA6}" dt="2024-10-22T15:04:50.668" v="6538"/>
          <ac:picMkLst>
            <pc:docMk/>
            <pc:sldMk cId="687287483" sldId="3884"/>
            <ac:picMk id="61" creationId="{99C3D5C4-03ED-5915-79EA-9F6E9D4645E7}"/>
          </ac:picMkLst>
        </pc:picChg>
        <pc:picChg chg="mod">
          <ac:chgData name="Kathryn McAtee" userId="75d283641440aff4" providerId="LiveId" clId="{70557390-2750-4CE2-B4BE-6EEEF057BFA6}" dt="2024-10-22T15:04:50.668" v="6538"/>
          <ac:picMkLst>
            <pc:docMk/>
            <pc:sldMk cId="687287483" sldId="3884"/>
            <ac:picMk id="63" creationId="{ABB7715B-D690-8E1C-4DF6-1F4216AAED72}"/>
          </ac:picMkLst>
        </pc:picChg>
        <pc:picChg chg="mod">
          <ac:chgData name="Kathryn McAtee" userId="75d283641440aff4" providerId="LiveId" clId="{70557390-2750-4CE2-B4BE-6EEEF057BFA6}" dt="2024-10-22T15:04:50.668" v="6538"/>
          <ac:picMkLst>
            <pc:docMk/>
            <pc:sldMk cId="687287483" sldId="3884"/>
            <ac:picMk id="68" creationId="{66F93384-FD78-C15A-57FB-CB8629A15B77}"/>
          </ac:picMkLst>
        </pc:picChg>
        <pc:picChg chg="mod">
          <ac:chgData name="Kathryn McAtee" userId="75d283641440aff4" providerId="LiveId" clId="{70557390-2750-4CE2-B4BE-6EEEF057BFA6}" dt="2024-10-22T15:05:03.452" v="6540"/>
          <ac:picMkLst>
            <pc:docMk/>
            <pc:sldMk cId="687287483" sldId="3884"/>
            <ac:picMk id="74" creationId="{4CBF1B59-F5BB-EC2E-8FEB-AAB51014D6D7}"/>
          </ac:picMkLst>
        </pc:picChg>
        <pc:picChg chg="mod">
          <ac:chgData name="Kathryn McAtee" userId="75d283641440aff4" providerId="LiveId" clId="{70557390-2750-4CE2-B4BE-6EEEF057BFA6}" dt="2024-10-22T15:05:03.452" v="6540"/>
          <ac:picMkLst>
            <pc:docMk/>
            <pc:sldMk cId="687287483" sldId="3884"/>
            <ac:picMk id="79" creationId="{6B2356CB-4693-9B11-4004-21E3F37C68E9}"/>
          </ac:picMkLst>
        </pc:picChg>
        <pc:picChg chg="mod">
          <ac:chgData name="Kathryn McAtee" userId="75d283641440aff4" providerId="LiveId" clId="{70557390-2750-4CE2-B4BE-6EEEF057BFA6}" dt="2024-10-22T15:05:03.452" v="6540"/>
          <ac:picMkLst>
            <pc:docMk/>
            <pc:sldMk cId="687287483" sldId="3884"/>
            <ac:picMk id="84" creationId="{F4C3EBD7-9F30-8F42-67BB-408FED752EFB}"/>
          </ac:picMkLst>
        </pc:picChg>
        <pc:picChg chg="mod">
          <ac:chgData name="Kathryn McAtee" userId="75d283641440aff4" providerId="LiveId" clId="{70557390-2750-4CE2-B4BE-6EEEF057BFA6}" dt="2024-10-22T15:05:03.452" v="6540"/>
          <ac:picMkLst>
            <pc:docMk/>
            <pc:sldMk cId="687287483" sldId="3884"/>
            <ac:picMk id="89" creationId="{B5D9FF66-ADF7-BB12-5067-4DF5D28221E7}"/>
          </ac:picMkLst>
        </pc:picChg>
        <pc:picChg chg="mod">
          <ac:chgData name="Kathryn McAtee" userId="75d283641440aff4" providerId="LiveId" clId="{70557390-2750-4CE2-B4BE-6EEEF057BFA6}" dt="2024-10-22T15:05:03.452" v="6540"/>
          <ac:picMkLst>
            <pc:docMk/>
            <pc:sldMk cId="687287483" sldId="3884"/>
            <ac:picMk id="98" creationId="{41B0BB9E-2522-41B9-9B31-5BCCF5D1B120}"/>
          </ac:picMkLst>
        </pc:picChg>
        <pc:picChg chg="mod">
          <ac:chgData name="Kathryn McAtee" userId="75d283641440aff4" providerId="LiveId" clId="{70557390-2750-4CE2-B4BE-6EEEF057BFA6}" dt="2024-10-22T15:05:03.452" v="6540"/>
          <ac:picMkLst>
            <pc:docMk/>
            <pc:sldMk cId="687287483" sldId="3884"/>
            <ac:picMk id="99" creationId="{F5EC609D-DD9D-22A6-8492-B57E264B4CE2}"/>
          </ac:picMkLst>
        </pc:picChg>
        <pc:picChg chg="mod">
          <ac:chgData name="Kathryn McAtee" userId="75d283641440aff4" providerId="LiveId" clId="{70557390-2750-4CE2-B4BE-6EEEF057BFA6}" dt="2024-10-22T15:05:03.452" v="6540"/>
          <ac:picMkLst>
            <pc:docMk/>
            <pc:sldMk cId="687287483" sldId="3884"/>
            <ac:picMk id="101" creationId="{D8FBDCD4-78B3-1A03-9BCC-DFBDAF1C2C6E}"/>
          </ac:picMkLst>
        </pc:picChg>
        <pc:picChg chg="mod">
          <ac:chgData name="Kathryn McAtee" userId="75d283641440aff4" providerId="LiveId" clId="{70557390-2750-4CE2-B4BE-6EEEF057BFA6}" dt="2024-10-22T15:05:03.452" v="6540"/>
          <ac:picMkLst>
            <pc:docMk/>
            <pc:sldMk cId="687287483" sldId="3884"/>
            <ac:picMk id="106" creationId="{27B7FFBF-2142-1EDD-0EEB-5D9AE7609CB5}"/>
          </ac:picMkLst>
        </pc:picChg>
        <pc:picChg chg="mod">
          <ac:chgData name="Kathryn McAtee" userId="75d283641440aff4" providerId="LiveId" clId="{70557390-2750-4CE2-B4BE-6EEEF057BFA6}" dt="2024-10-22T15:05:03.452" v="6540"/>
          <ac:picMkLst>
            <pc:docMk/>
            <pc:sldMk cId="687287483" sldId="3884"/>
            <ac:picMk id="111" creationId="{1FA7AF31-D2E3-256C-CE7F-0DF38F45F21D}"/>
          </ac:picMkLst>
        </pc:picChg>
        <pc:picChg chg="mod">
          <ac:chgData name="Kathryn McAtee" userId="75d283641440aff4" providerId="LiveId" clId="{70557390-2750-4CE2-B4BE-6EEEF057BFA6}" dt="2024-10-22T15:05:03.452" v="6540"/>
          <ac:picMkLst>
            <pc:docMk/>
            <pc:sldMk cId="687287483" sldId="3884"/>
            <ac:picMk id="120" creationId="{E434282C-8C3F-2DC5-44C2-12F4BA139EB0}"/>
          </ac:picMkLst>
        </pc:picChg>
        <pc:picChg chg="mod">
          <ac:chgData name="Kathryn McAtee" userId="75d283641440aff4" providerId="LiveId" clId="{70557390-2750-4CE2-B4BE-6EEEF057BFA6}" dt="2024-10-22T15:05:03.452" v="6540"/>
          <ac:picMkLst>
            <pc:docMk/>
            <pc:sldMk cId="687287483" sldId="3884"/>
            <ac:picMk id="121" creationId="{57E7DC71-46A7-1273-B6D0-9DE5EE60DE60}"/>
          </ac:picMkLst>
        </pc:picChg>
        <pc:picChg chg="mod">
          <ac:chgData name="Kathryn McAtee" userId="75d283641440aff4" providerId="LiveId" clId="{70557390-2750-4CE2-B4BE-6EEEF057BFA6}" dt="2024-10-22T15:05:03.452" v="6540"/>
          <ac:picMkLst>
            <pc:docMk/>
            <pc:sldMk cId="687287483" sldId="3884"/>
            <ac:picMk id="123" creationId="{5704AE93-8AD2-FD1B-CAC9-7EF3AA587E89}"/>
          </ac:picMkLst>
        </pc:picChg>
        <pc:picChg chg="mod">
          <ac:chgData name="Kathryn McAtee" userId="75d283641440aff4" providerId="LiveId" clId="{70557390-2750-4CE2-B4BE-6EEEF057BFA6}" dt="2024-10-22T15:05:03.452" v="6540"/>
          <ac:picMkLst>
            <pc:docMk/>
            <pc:sldMk cId="687287483" sldId="3884"/>
            <ac:picMk id="128" creationId="{E49B939F-1E12-6BC7-0F93-0B3F38C342F4}"/>
          </ac:picMkLst>
        </pc:picChg>
        <pc:picChg chg="add mod">
          <ac:chgData name="Kathryn McAtee" userId="75d283641440aff4" providerId="LiveId" clId="{70557390-2750-4CE2-B4BE-6EEEF057BFA6}" dt="2024-10-22T15:41:23.262" v="6694" actId="1036"/>
          <ac:picMkLst>
            <pc:docMk/>
            <pc:sldMk cId="687287483" sldId="3884"/>
            <ac:picMk id="132" creationId="{CA32BD74-701F-7BE2-72F2-97936B75B507}"/>
          </ac:picMkLst>
        </pc:picChg>
      </pc:sldChg>
      <pc:sldChg chg="addSp delSp modSp add del mod">
        <pc:chgData name="Kathryn McAtee" userId="75d283641440aff4" providerId="LiveId" clId="{70557390-2750-4CE2-B4BE-6EEEF057BFA6}" dt="2024-10-22T15:39:26.271" v="6688" actId="47"/>
        <pc:sldMkLst>
          <pc:docMk/>
          <pc:sldMk cId="3656018790" sldId="3885"/>
        </pc:sldMkLst>
        <pc:spChg chg="add del mod">
          <ac:chgData name="Kathryn McAtee" userId="75d283641440aff4" providerId="LiveId" clId="{70557390-2750-4CE2-B4BE-6EEEF057BFA6}" dt="2024-10-21T21:21:42.479" v="4997" actId="478"/>
          <ac:spMkLst>
            <pc:docMk/>
            <pc:sldMk cId="3656018790" sldId="3885"/>
            <ac:spMk id="15" creationId="{617411D2-6B41-65FE-945B-6CA6593673E7}"/>
          </ac:spMkLst>
        </pc:spChg>
        <pc:spChg chg="add del mod">
          <ac:chgData name="Kathryn McAtee" userId="75d283641440aff4" providerId="LiveId" clId="{70557390-2750-4CE2-B4BE-6EEEF057BFA6}" dt="2024-10-21T21:21:42.479" v="4997" actId="478"/>
          <ac:spMkLst>
            <pc:docMk/>
            <pc:sldMk cId="3656018790" sldId="3885"/>
            <ac:spMk id="16" creationId="{744D8B17-4C25-EC96-21CF-616BDF0240FA}"/>
          </ac:spMkLst>
        </pc:spChg>
        <pc:spChg chg="add del mod">
          <ac:chgData name="Kathryn McAtee" userId="75d283641440aff4" providerId="LiveId" clId="{70557390-2750-4CE2-B4BE-6EEEF057BFA6}" dt="2024-10-21T21:21:42.479" v="4997" actId="478"/>
          <ac:spMkLst>
            <pc:docMk/>
            <pc:sldMk cId="3656018790" sldId="3885"/>
            <ac:spMk id="17" creationId="{50C6B961-81B0-129D-AA36-F8C21D80039E}"/>
          </ac:spMkLst>
        </pc:spChg>
        <pc:spChg chg="add del mod">
          <ac:chgData name="Kathryn McAtee" userId="75d283641440aff4" providerId="LiveId" clId="{70557390-2750-4CE2-B4BE-6EEEF057BFA6}" dt="2024-10-21T21:21:42.479" v="4997" actId="478"/>
          <ac:spMkLst>
            <pc:docMk/>
            <pc:sldMk cId="3656018790" sldId="3885"/>
            <ac:spMk id="18" creationId="{E37D9832-3356-E7C6-86E6-D817506A3E7E}"/>
          </ac:spMkLst>
        </pc:spChg>
        <pc:spChg chg="add del mod">
          <ac:chgData name="Kathryn McAtee" userId="75d283641440aff4" providerId="LiveId" clId="{70557390-2750-4CE2-B4BE-6EEEF057BFA6}" dt="2024-10-21T21:21:42.479" v="4997" actId="478"/>
          <ac:spMkLst>
            <pc:docMk/>
            <pc:sldMk cId="3656018790" sldId="3885"/>
            <ac:spMk id="19" creationId="{61C86F0E-7BD9-BAFA-0CD8-2A69CDBADA9E}"/>
          </ac:spMkLst>
        </pc:spChg>
        <pc:spChg chg="add del mod">
          <ac:chgData name="Kathryn McAtee" userId="75d283641440aff4" providerId="LiveId" clId="{70557390-2750-4CE2-B4BE-6EEEF057BFA6}" dt="2024-10-21T21:21:42.479" v="4997" actId="478"/>
          <ac:spMkLst>
            <pc:docMk/>
            <pc:sldMk cId="3656018790" sldId="3885"/>
            <ac:spMk id="20" creationId="{41AEC43F-5050-F2EF-005C-4CB23F952C7A}"/>
          </ac:spMkLst>
        </pc:spChg>
        <pc:spChg chg="add del mod">
          <ac:chgData name="Kathryn McAtee" userId="75d283641440aff4" providerId="LiveId" clId="{70557390-2750-4CE2-B4BE-6EEEF057BFA6}" dt="2024-10-21T21:21:42.479" v="4997" actId="478"/>
          <ac:spMkLst>
            <pc:docMk/>
            <pc:sldMk cId="3656018790" sldId="3885"/>
            <ac:spMk id="21" creationId="{D9C424C9-9B2F-B0CA-42ED-D7AB2E1E879F}"/>
          </ac:spMkLst>
        </pc:spChg>
        <pc:spChg chg="add del mod">
          <ac:chgData name="Kathryn McAtee" userId="75d283641440aff4" providerId="LiveId" clId="{70557390-2750-4CE2-B4BE-6EEEF057BFA6}" dt="2024-10-21T21:21:42.479" v="4997" actId="478"/>
          <ac:spMkLst>
            <pc:docMk/>
            <pc:sldMk cId="3656018790" sldId="3885"/>
            <ac:spMk id="22" creationId="{A65BAEE8-9C91-1E4C-9A15-7E0C5F654766}"/>
          </ac:spMkLst>
        </pc:spChg>
        <pc:spChg chg="add del mod">
          <ac:chgData name="Kathryn McAtee" userId="75d283641440aff4" providerId="LiveId" clId="{70557390-2750-4CE2-B4BE-6EEEF057BFA6}" dt="2024-10-21T21:21:42.479" v="4997" actId="478"/>
          <ac:spMkLst>
            <pc:docMk/>
            <pc:sldMk cId="3656018790" sldId="3885"/>
            <ac:spMk id="23" creationId="{EA0993A9-64EC-98A0-A71A-BB2E881C0BCD}"/>
          </ac:spMkLst>
        </pc:spChg>
        <pc:spChg chg="add del mod">
          <ac:chgData name="Kathryn McAtee" userId="75d283641440aff4" providerId="LiveId" clId="{70557390-2750-4CE2-B4BE-6EEEF057BFA6}" dt="2024-10-21T21:21:42.479" v="4997" actId="478"/>
          <ac:spMkLst>
            <pc:docMk/>
            <pc:sldMk cId="3656018790" sldId="3885"/>
            <ac:spMk id="27" creationId="{061B3C41-E5DF-D37B-3162-16ABA1D9F5BD}"/>
          </ac:spMkLst>
        </pc:spChg>
        <pc:spChg chg="add del mod">
          <ac:chgData name="Kathryn McAtee" userId="75d283641440aff4" providerId="LiveId" clId="{70557390-2750-4CE2-B4BE-6EEEF057BFA6}" dt="2024-10-21T21:21:42.479" v="4997" actId="478"/>
          <ac:spMkLst>
            <pc:docMk/>
            <pc:sldMk cId="3656018790" sldId="3885"/>
            <ac:spMk id="28" creationId="{57969DBE-3931-F8F1-C8F4-2C2E22870B7F}"/>
          </ac:spMkLst>
        </pc:spChg>
        <pc:spChg chg="add del mod">
          <ac:chgData name="Kathryn McAtee" userId="75d283641440aff4" providerId="LiveId" clId="{70557390-2750-4CE2-B4BE-6EEEF057BFA6}" dt="2024-10-21T21:21:42.479" v="4997" actId="478"/>
          <ac:spMkLst>
            <pc:docMk/>
            <pc:sldMk cId="3656018790" sldId="3885"/>
            <ac:spMk id="30" creationId="{93D9C8FB-7BF0-1273-9D9B-D9DD31179F73}"/>
          </ac:spMkLst>
        </pc:spChg>
        <pc:spChg chg="add del mod">
          <ac:chgData name="Kathryn McAtee" userId="75d283641440aff4" providerId="LiveId" clId="{70557390-2750-4CE2-B4BE-6EEEF057BFA6}" dt="2024-10-21T21:21:42.479" v="4997" actId="478"/>
          <ac:spMkLst>
            <pc:docMk/>
            <pc:sldMk cId="3656018790" sldId="3885"/>
            <ac:spMk id="31" creationId="{B5E657FC-82D2-E877-F289-5D95178C854E}"/>
          </ac:spMkLst>
        </pc:spChg>
        <pc:spChg chg="add del mod">
          <ac:chgData name="Kathryn McAtee" userId="75d283641440aff4" providerId="LiveId" clId="{70557390-2750-4CE2-B4BE-6EEEF057BFA6}" dt="2024-10-21T21:21:42.479" v="4997" actId="478"/>
          <ac:spMkLst>
            <pc:docMk/>
            <pc:sldMk cId="3656018790" sldId="3885"/>
            <ac:spMk id="32" creationId="{56AD9692-41E0-A094-26CE-45A22F7E73FF}"/>
          </ac:spMkLst>
        </pc:spChg>
        <pc:spChg chg="add del mod">
          <ac:chgData name="Kathryn McAtee" userId="75d283641440aff4" providerId="LiveId" clId="{70557390-2750-4CE2-B4BE-6EEEF057BFA6}" dt="2024-10-21T21:21:42.479" v="4997" actId="478"/>
          <ac:spMkLst>
            <pc:docMk/>
            <pc:sldMk cId="3656018790" sldId="3885"/>
            <ac:spMk id="33" creationId="{1194D347-D7C5-32F2-1DB3-54838B33E0F7}"/>
          </ac:spMkLst>
        </pc:spChg>
        <pc:spChg chg="add del mod">
          <ac:chgData name="Kathryn McAtee" userId="75d283641440aff4" providerId="LiveId" clId="{70557390-2750-4CE2-B4BE-6EEEF057BFA6}" dt="2024-10-21T21:21:42.479" v="4997" actId="478"/>
          <ac:spMkLst>
            <pc:docMk/>
            <pc:sldMk cId="3656018790" sldId="3885"/>
            <ac:spMk id="35" creationId="{C707D0F2-958A-DA86-AEF9-DF847C8A9AD5}"/>
          </ac:spMkLst>
        </pc:spChg>
        <pc:spChg chg="add mod">
          <ac:chgData name="Kathryn McAtee" userId="75d283641440aff4" providerId="LiveId" clId="{70557390-2750-4CE2-B4BE-6EEEF057BFA6}" dt="2024-10-21T21:25:12.369" v="5039" actId="14100"/>
          <ac:spMkLst>
            <pc:docMk/>
            <pc:sldMk cId="3656018790" sldId="3885"/>
            <ac:spMk id="42" creationId="{1CD84F67-EAAB-575D-56AF-E8CD108ECC70}"/>
          </ac:spMkLst>
        </pc:spChg>
        <pc:spChg chg="add mod">
          <ac:chgData name="Kathryn McAtee" userId="75d283641440aff4" providerId="LiveId" clId="{70557390-2750-4CE2-B4BE-6EEEF057BFA6}" dt="2024-10-21T21:25:18.259" v="5041" actId="1076"/>
          <ac:spMkLst>
            <pc:docMk/>
            <pc:sldMk cId="3656018790" sldId="3885"/>
            <ac:spMk id="43" creationId="{9F5E6C0D-30CB-D920-BB3E-473A49EF2C20}"/>
          </ac:spMkLst>
        </pc:spChg>
        <pc:spChg chg="add mod">
          <ac:chgData name="Kathryn McAtee" userId="75d283641440aff4" providerId="LiveId" clId="{70557390-2750-4CE2-B4BE-6EEEF057BFA6}" dt="2024-10-21T21:25:27.918" v="5043" actId="1076"/>
          <ac:spMkLst>
            <pc:docMk/>
            <pc:sldMk cId="3656018790" sldId="3885"/>
            <ac:spMk id="44" creationId="{6BFDC65C-4869-1BCD-07B6-9B1EEFADD9AF}"/>
          </ac:spMkLst>
        </pc:spChg>
        <pc:spChg chg="add mod">
          <ac:chgData name="Kathryn McAtee" userId="75d283641440aff4" providerId="LiveId" clId="{70557390-2750-4CE2-B4BE-6EEEF057BFA6}" dt="2024-10-21T21:25:44.548" v="5057" actId="1036"/>
          <ac:spMkLst>
            <pc:docMk/>
            <pc:sldMk cId="3656018790" sldId="3885"/>
            <ac:spMk id="45" creationId="{13C0C82E-2DE2-563A-4B92-9ADB1BBB0FC6}"/>
          </ac:spMkLst>
        </pc:spChg>
        <pc:spChg chg="add mod">
          <ac:chgData name="Kathryn McAtee" userId="75d283641440aff4" providerId="LiveId" clId="{70557390-2750-4CE2-B4BE-6EEEF057BFA6}" dt="2024-10-21T21:25:59.193" v="5059" actId="1076"/>
          <ac:spMkLst>
            <pc:docMk/>
            <pc:sldMk cId="3656018790" sldId="3885"/>
            <ac:spMk id="46" creationId="{5C0D6592-DB1C-ACD3-1A99-D5B186BCA7AF}"/>
          </ac:spMkLst>
        </pc:spChg>
        <pc:spChg chg="add mod">
          <ac:chgData name="Kathryn McAtee" userId="75d283641440aff4" providerId="LiveId" clId="{70557390-2750-4CE2-B4BE-6EEEF057BFA6}" dt="2024-10-21T21:26:15.618" v="5063" actId="1076"/>
          <ac:spMkLst>
            <pc:docMk/>
            <pc:sldMk cId="3656018790" sldId="3885"/>
            <ac:spMk id="47" creationId="{33BD0871-7C7D-B31F-8F73-283CDA348A55}"/>
          </ac:spMkLst>
        </pc:spChg>
        <pc:picChg chg="add del mod">
          <ac:chgData name="Kathryn McAtee" userId="75d283641440aff4" providerId="LiveId" clId="{70557390-2750-4CE2-B4BE-6EEEF057BFA6}" dt="2024-10-21T21:21:42.479" v="4997" actId="478"/>
          <ac:picMkLst>
            <pc:docMk/>
            <pc:sldMk cId="3656018790" sldId="3885"/>
            <ac:picMk id="3" creationId="{E4319912-8BD5-57ED-8279-4D13E50DDE90}"/>
          </ac:picMkLst>
        </pc:picChg>
        <pc:picChg chg="add del mod">
          <ac:chgData name="Kathryn McAtee" userId="75d283641440aff4" providerId="LiveId" clId="{70557390-2750-4CE2-B4BE-6EEEF057BFA6}" dt="2024-10-21T21:21:42.479" v="4997" actId="478"/>
          <ac:picMkLst>
            <pc:docMk/>
            <pc:sldMk cId="3656018790" sldId="3885"/>
            <ac:picMk id="5" creationId="{846C984B-2F85-9D4A-B3C9-ABCB73C069A9}"/>
          </ac:picMkLst>
        </pc:picChg>
        <pc:picChg chg="add del mod">
          <ac:chgData name="Kathryn McAtee" userId="75d283641440aff4" providerId="LiveId" clId="{70557390-2750-4CE2-B4BE-6EEEF057BFA6}" dt="2024-10-21T21:21:42.479" v="4997" actId="478"/>
          <ac:picMkLst>
            <pc:docMk/>
            <pc:sldMk cId="3656018790" sldId="3885"/>
            <ac:picMk id="7" creationId="{A8110C47-1017-D972-552A-4D888C19A275}"/>
          </ac:picMkLst>
        </pc:picChg>
        <pc:picChg chg="add del mod">
          <ac:chgData name="Kathryn McAtee" userId="75d283641440aff4" providerId="LiveId" clId="{70557390-2750-4CE2-B4BE-6EEEF057BFA6}" dt="2024-10-21T21:21:42.479" v="4997" actId="478"/>
          <ac:picMkLst>
            <pc:docMk/>
            <pc:sldMk cId="3656018790" sldId="3885"/>
            <ac:picMk id="9" creationId="{B3E893C3-4D85-A403-7563-0C7FEC160C6D}"/>
          </ac:picMkLst>
        </pc:picChg>
        <pc:picChg chg="del">
          <ac:chgData name="Kathryn McAtee" userId="75d283641440aff4" providerId="LiveId" clId="{70557390-2750-4CE2-B4BE-6EEEF057BFA6}" dt="2024-10-21T20:09:27.809" v="4701" actId="478"/>
          <ac:picMkLst>
            <pc:docMk/>
            <pc:sldMk cId="3656018790" sldId="3885"/>
            <ac:picMk id="11" creationId="{307EF195-CB84-EF75-A941-66F069FF3231}"/>
          </ac:picMkLst>
        </pc:picChg>
        <pc:picChg chg="add del mod">
          <ac:chgData name="Kathryn McAtee" userId="75d283641440aff4" providerId="LiveId" clId="{70557390-2750-4CE2-B4BE-6EEEF057BFA6}" dt="2024-10-21T21:21:42.479" v="4997" actId="478"/>
          <ac:picMkLst>
            <pc:docMk/>
            <pc:sldMk cId="3656018790" sldId="3885"/>
            <ac:picMk id="12" creationId="{A5905F6D-3D64-BB78-34DD-55C122B73DCF}"/>
          </ac:picMkLst>
        </pc:picChg>
        <pc:picChg chg="add del mod">
          <ac:chgData name="Kathryn McAtee" userId="75d283641440aff4" providerId="LiveId" clId="{70557390-2750-4CE2-B4BE-6EEEF057BFA6}" dt="2024-10-21T21:21:42.479" v="4997" actId="478"/>
          <ac:picMkLst>
            <pc:docMk/>
            <pc:sldMk cId="3656018790" sldId="3885"/>
            <ac:picMk id="14" creationId="{F83CE326-94DF-6877-57DC-9CF6DE3858B6}"/>
          </ac:picMkLst>
        </pc:picChg>
        <pc:picChg chg="add mod">
          <ac:chgData name="Kathryn McAtee" userId="75d283641440aff4" providerId="LiveId" clId="{70557390-2750-4CE2-B4BE-6EEEF057BFA6}" dt="2024-10-21T21:25:31.925" v="5046" actId="1076"/>
          <ac:picMkLst>
            <pc:docMk/>
            <pc:sldMk cId="3656018790" sldId="3885"/>
            <ac:picMk id="37" creationId="{B8388128-748B-B1DC-E881-45613959255B}"/>
          </ac:picMkLst>
        </pc:picChg>
        <pc:picChg chg="add mod">
          <ac:chgData name="Kathryn McAtee" userId="75d283641440aff4" providerId="LiveId" clId="{70557390-2750-4CE2-B4BE-6EEEF057BFA6}" dt="2024-10-21T21:24:27.454" v="5031" actId="1038"/>
          <ac:picMkLst>
            <pc:docMk/>
            <pc:sldMk cId="3656018790" sldId="3885"/>
            <ac:picMk id="39" creationId="{F4DB0A0C-EFF5-A084-CC21-C582B3E89AC6}"/>
          </ac:picMkLst>
        </pc:picChg>
        <pc:picChg chg="add mod">
          <ac:chgData name="Kathryn McAtee" userId="75d283641440aff4" providerId="LiveId" clId="{70557390-2750-4CE2-B4BE-6EEEF057BFA6}" dt="2024-10-21T23:30:22.417" v="5065" actId="1076"/>
          <ac:picMkLst>
            <pc:docMk/>
            <pc:sldMk cId="3656018790" sldId="3885"/>
            <ac:picMk id="41" creationId="{74330B66-3D95-FACC-9939-BDC9F223AEDB}"/>
          </ac:picMkLst>
        </pc:picChg>
        <pc:picChg chg="add mod">
          <ac:chgData name="Kathryn McAtee" userId="75d283641440aff4" providerId="LiveId" clId="{70557390-2750-4CE2-B4BE-6EEEF057BFA6}" dt="2024-10-21T23:30:30.817" v="5067" actId="1076"/>
          <ac:picMkLst>
            <pc:docMk/>
            <pc:sldMk cId="3656018790" sldId="3885"/>
            <ac:picMk id="49" creationId="{7ED2AF7B-BF9E-9353-898D-E45717265896}"/>
          </ac:picMkLst>
        </pc:picChg>
        <pc:cxnChg chg="add del mod">
          <ac:chgData name="Kathryn McAtee" userId="75d283641440aff4" providerId="LiveId" clId="{70557390-2750-4CE2-B4BE-6EEEF057BFA6}" dt="2024-10-21T21:21:42.479" v="4997" actId="478"/>
          <ac:cxnSpMkLst>
            <pc:docMk/>
            <pc:sldMk cId="3656018790" sldId="3885"/>
            <ac:cxnSpMk id="25" creationId="{4F631B01-DF49-524E-F9A8-801D8DB22BAC}"/>
          </ac:cxnSpMkLst>
        </pc:cxnChg>
        <pc:cxnChg chg="add del mod">
          <ac:chgData name="Kathryn McAtee" userId="75d283641440aff4" providerId="LiveId" clId="{70557390-2750-4CE2-B4BE-6EEEF057BFA6}" dt="2024-10-21T21:21:42.479" v="4997" actId="478"/>
          <ac:cxnSpMkLst>
            <pc:docMk/>
            <pc:sldMk cId="3656018790" sldId="3885"/>
            <ac:cxnSpMk id="26" creationId="{0E31AFED-6055-C088-E7FC-D5BD673217E6}"/>
          </ac:cxnSpMkLst>
        </pc:cxnChg>
        <pc:cxnChg chg="add del mod">
          <ac:chgData name="Kathryn McAtee" userId="75d283641440aff4" providerId="LiveId" clId="{70557390-2750-4CE2-B4BE-6EEEF057BFA6}" dt="2024-10-21T21:21:42.479" v="4997" actId="478"/>
          <ac:cxnSpMkLst>
            <pc:docMk/>
            <pc:sldMk cId="3656018790" sldId="3885"/>
            <ac:cxnSpMk id="29" creationId="{ABECA9C2-08A7-8AF1-700F-B2CEBC6B71E8}"/>
          </ac:cxnSpMkLst>
        </pc:cxnChg>
        <pc:cxnChg chg="add del mod">
          <ac:chgData name="Kathryn McAtee" userId="75d283641440aff4" providerId="LiveId" clId="{70557390-2750-4CE2-B4BE-6EEEF057BFA6}" dt="2024-10-21T21:21:42.479" v="4997" actId="478"/>
          <ac:cxnSpMkLst>
            <pc:docMk/>
            <pc:sldMk cId="3656018790" sldId="3885"/>
            <ac:cxnSpMk id="34" creationId="{086627C5-63B6-96A5-64E4-FC36620E9AB1}"/>
          </ac:cxnSpMkLst>
        </pc:cxnChg>
      </pc:sldChg>
      <pc:sldChg chg="add del ord">
        <pc:chgData name="Kathryn McAtee" userId="75d283641440aff4" providerId="LiveId" clId="{70557390-2750-4CE2-B4BE-6EEEF057BFA6}" dt="2024-10-22T22:11:46.529" v="9750" actId="47"/>
        <pc:sldMkLst>
          <pc:docMk/>
          <pc:sldMk cId="1300739706" sldId="3886"/>
        </pc:sldMkLst>
      </pc:sldChg>
      <pc:sldChg chg="addSp delSp modSp new del mod">
        <pc:chgData name="Kathryn McAtee" userId="75d283641440aff4" providerId="LiveId" clId="{70557390-2750-4CE2-B4BE-6EEEF057BFA6}" dt="2024-10-22T10:54:14.369" v="6348" actId="47"/>
        <pc:sldMkLst>
          <pc:docMk/>
          <pc:sldMk cId="3822784474" sldId="3887"/>
        </pc:sldMkLst>
        <pc:spChg chg="del">
          <ac:chgData name="Kathryn McAtee" userId="75d283641440aff4" providerId="LiveId" clId="{70557390-2750-4CE2-B4BE-6EEEF057BFA6}" dt="2024-10-22T00:20:43.643" v="5070" actId="478"/>
          <ac:spMkLst>
            <pc:docMk/>
            <pc:sldMk cId="3822784474" sldId="3887"/>
            <ac:spMk id="2" creationId="{B3F35177-9069-BA7A-34F6-1E2884CA9B88}"/>
          </ac:spMkLst>
        </pc:spChg>
        <pc:spChg chg="del">
          <ac:chgData name="Kathryn McAtee" userId="75d283641440aff4" providerId="LiveId" clId="{70557390-2750-4CE2-B4BE-6EEEF057BFA6}" dt="2024-10-22T00:20:43.643" v="5070" actId="478"/>
          <ac:spMkLst>
            <pc:docMk/>
            <pc:sldMk cId="3822784474" sldId="3887"/>
            <ac:spMk id="3" creationId="{BDEA0153-8856-60CD-28BC-7582A1AD5799}"/>
          </ac:spMkLst>
        </pc:spChg>
        <pc:picChg chg="add mod">
          <ac:chgData name="Kathryn McAtee" userId="75d283641440aff4" providerId="LiveId" clId="{70557390-2750-4CE2-B4BE-6EEEF057BFA6}" dt="2024-10-22T00:20:52.239" v="5074" actId="1076"/>
          <ac:picMkLst>
            <pc:docMk/>
            <pc:sldMk cId="3822784474" sldId="3887"/>
            <ac:picMk id="5" creationId="{D3119281-469C-7883-EFC4-231F5B461AC9}"/>
          </ac:picMkLst>
        </pc:picChg>
        <pc:cxnChg chg="add mod">
          <ac:chgData name="Kathryn McAtee" userId="75d283641440aff4" providerId="LiveId" clId="{70557390-2750-4CE2-B4BE-6EEEF057BFA6}" dt="2024-10-22T00:21:15.107" v="5076" actId="1076"/>
          <ac:cxnSpMkLst>
            <pc:docMk/>
            <pc:sldMk cId="3822784474" sldId="3887"/>
            <ac:cxnSpMk id="7" creationId="{ACC68C0A-9230-932B-197C-2B1A7BA99D13}"/>
          </ac:cxnSpMkLst>
        </pc:cxnChg>
        <pc:cxnChg chg="add mod">
          <ac:chgData name="Kathryn McAtee" userId="75d283641440aff4" providerId="LiveId" clId="{70557390-2750-4CE2-B4BE-6EEEF057BFA6}" dt="2024-10-22T00:21:20.770" v="5078" actId="1076"/>
          <ac:cxnSpMkLst>
            <pc:docMk/>
            <pc:sldMk cId="3822784474" sldId="3887"/>
            <ac:cxnSpMk id="8" creationId="{E9B08822-0164-7199-F59C-14D0C55745DE}"/>
          </ac:cxnSpMkLst>
        </pc:cxnChg>
        <pc:cxnChg chg="add mod">
          <ac:chgData name="Kathryn McAtee" userId="75d283641440aff4" providerId="LiveId" clId="{70557390-2750-4CE2-B4BE-6EEEF057BFA6}" dt="2024-10-22T00:21:23.751" v="5080" actId="1076"/>
          <ac:cxnSpMkLst>
            <pc:docMk/>
            <pc:sldMk cId="3822784474" sldId="3887"/>
            <ac:cxnSpMk id="9" creationId="{AF934662-0123-51F3-888E-1A7FCFEF8A4F}"/>
          </ac:cxnSpMkLst>
        </pc:cxnChg>
        <pc:cxnChg chg="add mod">
          <ac:chgData name="Kathryn McAtee" userId="75d283641440aff4" providerId="LiveId" clId="{70557390-2750-4CE2-B4BE-6EEEF057BFA6}" dt="2024-10-22T00:21:27.498" v="5082" actId="1076"/>
          <ac:cxnSpMkLst>
            <pc:docMk/>
            <pc:sldMk cId="3822784474" sldId="3887"/>
            <ac:cxnSpMk id="10" creationId="{C06EC13A-E935-BF14-AA62-EADB443E8843}"/>
          </ac:cxnSpMkLst>
        </pc:cxnChg>
        <pc:cxnChg chg="add mod">
          <ac:chgData name="Kathryn McAtee" userId="75d283641440aff4" providerId="LiveId" clId="{70557390-2750-4CE2-B4BE-6EEEF057BFA6}" dt="2024-10-22T00:21:31.231" v="5084" actId="1076"/>
          <ac:cxnSpMkLst>
            <pc:docMk/>
            <pc:sldMk cId="3822784474" sldId="3887"/>
            <ac:cxnSpMk id="11" creationId="{35BCCE33-6CAD-D20B-ACF5-3035B954BA1C}"/>
          </ac:cxnSpMkLst>
        </pc:cxnChg>
        <pc:cxnChg chg="add mod">
          <ac:chgData name="Kathryn McAtee" userId="75d283641440aff4" providerId="LiveId" clId="{70557390-2750-4CE2-B4BE-6EEEF057BFA6}" dt="2024-10-22T00:21:36.048" v="5086" actId="1076"/>
          <ac:cxnSpMkLst>
            <pc:docMk/>
            <pc:sldMk cId="3822784474" sldId="3887"/>
            <ac:cxnSpMk id="12" creationId="{E770555E-EFB1-7DFA-D389-D3B881B46916}"/>
          </ac:cxnSpMkLst>
        </pc:cxnChg>
        <pc:cxnChg chg="add mod">
          <ac:chgData name="Kathryn McAtee" userId="75d283641440aff4" providerId="LiveId" clId="{70557390-2750-4CE2-B4BE-6EEEF057BFA6}" dt="2024-10-22T00:21:39.516" v="5088" actId="1076"/>
          <ac:cxnSpMkLst>
            <pc:docMk/>
            <pc:sldMk cId="3822784474" sldId="3887"/>
            <ac:cxnSpMk id="13" creationId="{67753373-A5E3-0B36-CE01-C8488962FB14}"/>
          </ac:cxnSpMkLst>
        </pc:cxnChg>
        <pc:cxnChg chg="add mod">
          <ac:chgData name="Kathryn McAtee" userId="75d283641440aff4" providerId="LiveId" clId="{70557390-2750-4CE2-B4BE-6EEEF057BFA6}" dt="2024-10-22T00:21:42.527" v="5090" actId="1076"/>
          <ac:cxnSpMkLst>
            <pc:docMk/>
            <pc:sldMk cId="3822784474" sldId="3887"/>
            <ac:cxnSpMk id="14" creationId="{FE8CE46D-C40E-F53D-8060-556732DF1182}"/>
          </ac:cxnSpMkLst>
        </pc:cxnChg>
        <pc:cxnChg chg="add mod">
          <ac:chgData name="Kathryn McAtee" userId="75d283641440aff4" providerId="LiveId" clId="{70557390-2750-4CE2-B4BE-6EEEF057BFA6}" dt="2024-10-22T00:21:46.292" v="5092" actId="1076"/>
          <ac:cxnSpMkLst>
            <pc:docMk/>
            <pc:sldMk cId="3822784474" sldId="3887"/>
            <ac:cxnSpMk id="15" creationId="{0AD18C2C-8032-9AC1-C76F-BCA4863F53F3}"/>
          </ac:cxnSpMkLst>
        </pc:cxnChg>
        <pc:cxnChg chg="add mod">
          <ac:chgData name="Kathryn McAtee" userId="75d283641440aff4" providerId="LiveId" clId="{70557390-2750-4CE2-B4BE-6EEEF057BFA6}" dt="2024-10-22T00:21:50.546" v="5094" actId="1076"/>
          <ac:cxnSpMkLst>
            <pc:docMk/>
            <pc:sldMk cId="3822784474" sldId="3887"/>
            <ac:cxnSpMk id="16" creationId="{F2F50D17-935D-3310-4714-6CD9DE5F8469}"/>
          </ac:cxnSpMkLst>
        </pc:cxnChg>
        <pc:cxnChg chg="add mod">
          <ac:chgData name="Kathryn McAtee" userId="75d283641440aff4" providerId="LiveId" clId="{70557390-2750-4CE2-B4BE-6EEEF057BFA6}" dt="2024-10-22T00:21:54.279" v="5096" actId="1076"/>
          <ac:cxnSpMkLst>
            <pc:docMk/>
            <pc:sldMk cId="3822784474" sldId="3887"/>
            <ac:cxnSpMk id="17" creationId="{11A8405E-32E9-E585-F64E-935B92B5F0C5}"/>
          </ac:cxnSpMkLst>
        </pc:cxnChg>
        <pc:cxnChg chg="add mod">
          <ac:chgData name="Kathryn McAtee" userId="75d283641440aff4" providerId="LiveId" clId="{70557390-2750-4CE2-B4BE-6EEEF057BFA6}" dt="2024-10-22T00:21:57.229" v="5098" actId="1076"/>
          <ac:cxnSpMkLst>
            <pc:docMk/>
            <pc:sldMk cId="3822784474" sldId="3887"/>
            <ac:cxnSpMk id="18" creationId="{B499C876-FC74-0118-B576-0B85276F37C5}"/>
          </ac:cxnSpMkLst>
        </pc:cxnChg>
        <pc:cxnChg chg="add mod">
          <ac:chgData name="Kathryn McAtee" userId="75d283641440aff4" providerId="LiveId" clId="{70557390-2750-4CE2-B4BE-6EEEF057BFA6}" dt="2024-10-22T00:22:01.670" v="5100" actId="1076"/>
          <ac:cxnSpMkLst>
            <pc:docMk/>
            <pc:sldMk cId="3822784474" sldId="3887"/>
            <ac:cxnSpMk id="19" creationId="{DB3748E9-7671-8304-B18C-EDBA5C91E9E4}"/>
          </ac:cxnSpMkLst>
        </pc:cxnChg>
        <pc:cxnChg chg="add mod">
          <ac:chgData name="Kathryn McAtee" userId="75d283641440aff4" providerId="LiveId" clId="{70557390-2750-4CE2-B4BE-6EEEF057BFA6}" dt="2024-10-22T00:22:04.349" v="5102" actId="1076"/>
          <ac:cxnSpMkLst>
            <pc:docMk/>
            <pc:sldMk cId="3822784474" sldId="3887"/>
            <ac:cxnSpMk id="20" creationId="{3F8558A5-7912-429A-95B2-72D2BEF9A434}"/>
          </ac:cxnSpMkLst>
        </pc:cxnChg>
      </pc:sldChg>
      <pc:sldChg chg="addSp delSp modSp new del mod">
        <pc:chgData name="Kathryn McAtee" userId="75d283641440aff4" providerId="LiveId" clId="{70557390-2750-4CE2-B4BE-6EEEF057BFA6}" dt="2024-10-22T10:54:21.042" v="6349" actId="47"/>
        <pc:sldMkLst>
          <pc:docMk/>
          <pc:sldMk cId="3601761183" sldId="3888"/>
        </pc:sldMkLst>
        <pc:spChg chg="del">
          <ac:chgData name="Kathryn McAtee" userId="75d283641440aff4" providerId="LiveId" clId="{70557390-2750-4CE2-B4BE-6EEEF057BFA6}" dt="2024-10-22T00:37:38.628" v="5111" actId="478"/>
          <ac:spMkLst>
            <pc:docMk/>
            <pc:sldMk cId="3601761183" sldId="3888"/>
            <ac:spMk id="2" creationId="{33152FBD-75BA-13BE-1322-120CD70E2AD4}"/>
          </ac:spMkLst>
        </pc:spChg>
        <pc:spChg chg="del">
          <ac:chgData name="Kathryn McAtee" userId="75d283641440aff4" providerId="LiveId" clId="{70557390-2750-4CE2-B4BE-6EEEF057BFA6}" dt="2024-10-22T00:37:38.628" v="5111" actId="478"/>
          <ac:spMkLst>
            <pc:docMk/>
            <pc:sldMk cId="3601761183" sldId="3888"/>
            <ac:spMk id="3" creationId="{F458779D-615D-ADAB-CA05-167A84AAB44D}"/>
          </ac:spMkLst>
        </pc:spChg>
        <pc:spChg chg="add del mod">
          <ac:chgData name="Kathryn McAtee" userId="75d283641440aff4" providerId="LiveId" clId="{70557390-2750-4CE2-B4BE-6EEEF057BFA6}" dt="2024-10-22T00:38:20.896" v="5119" actId="478"/>
          <ac:spMkLst>
            <pc:docMk/>
            <pc:sldMk cId="3601761183" sldId="3888"/>
            <ac:spMk id="6" creationId="{A691E091-3F5D-C819-DEC9-9D2666DAB5D7}"/>
          </ac:spMkLst>
        </pc:spChg>
        <pc:spChg chg="add mod">
          <ac:chgData name="Kathryn McAtee" userId="75d283641440aff4" providerId="LiveId" clId="{70557390-2750-4CE2-B4BE-6EEEF057BFA6}" dt="2024-10-22T00:38:48.267" v="5121" actId="1076"/>
          <ac:spMkLst>
            <pc:docMk/>
            <pc:sldMk cId="3601761183" sldId="3888"/>
            <ac:spMk id="7" creationId="{9F72B560-17BF-0BA5-5713-F014370B838F}"/>
          </ac:spMkLst>
        </pc:spChg>
        <pc:spChg chg="add mod">
          <ac:chgData name="Kathryn McAtee" userId="75d283641440aff4" providerId="LiveId" clId="{70557390-2750-4CE2-B4BE-6EEEF057BFA6}" dt="2024-10-22T00:38:54.175" v="5123" actId="1076"/>
          <ac:spMkLst>
            <pc:docMk/>
            <pc:sldMk cId="3601761183" sldId="3888"/>
            <ac:spMk id="8" creationId="{A231D7B0-D7AF-2B26-6CA3-58A111BC344C}"/>
          </ac:spMkLst>
        </pc:spChg>
        <pc:spChg chg="add mod">
          <ac:chgData name="Kathryn McAtee" userId="75d283641440aff4" providerId="LiveId" clId="{70557390-2750-4CE2-B4BE-6EEEF057BFA6}" dt="2024-10-22T00:39:00.222" v="5125" actId="1076"/>
          <ac:spMkLst>
            <pc:docMk/>
            <pc:sldMk cId="3601761183" sldId="3888"/>
            <ac:spMk id="9" creationId="{92B4E788-D36A-0D2F-A18B-EF12913DEA3D}"/>
          </ac:spMkLst>
        </pc:spChg>
        <pc:spChg chg="add mod">
          <ac:chgData name="Kathryn McAtee" userId="75d283641440aff4" providerId="LiveId" clId="{70557390-2750-4CE2-B4BE-6EEEF057BFA6}" dt="2024-10-22T00:39:06.813" v="5127" actId="1076"/>
          <ac:spMkLst>
            <pc:docMk/>
            <pc:sldMk cId="3601761183" sldId="3888"/>
            <ac:spMk id="10" creationId="{5C46DBC4-9EB0-D93B-D5EF-6A3EEAD011B1}"/>
          </ac:spMkLst>
        </pc:spChg>
        <pc:spChg chg="add mod">
          <ac:chgData name="Kathryn McAtee" userId="75d283641440aff4" providerId="LiveId" clId="{70557390-2750-4CE2-B4BE-6EEEF057BFA6}" dt="2024-10-22T00:39:14.971" v="5129" actId="1076"/>
          <ac:spMkLst>
            <pc:docMk/>
            <pc:sldMk cId="3601761183" sldId="3888"/>
            <ac:spMk id="11" creationId="{E8268B6B-AC83-CE2B-D519-39E01D8F13F3}"/>
          </ac:spMkLst>
        </pc:spChg>
        <pc:spChg chg="add mod">
          <ac:chgData name="Kathryn McAtee" userId="75d283641440aff4" providerId="LiveId" clId="{70557390-2750-4CE2-B4BE-6EEEF057BFA6}" dt="2024-10-22T00:39:20.970" v="5131" actId="1076"/>
          <ac:spMkLst>
            <pc:docMk/>
            <pc:sldMk cId="3601761183" sldId="3888"/>
            <ac:spMk id="12" creationId="{DCDEA079-03A6-4346-4B52-0417399A7B52}"/>
          </ac:spMkLst>
        </pc:spChg>
        <pc:spChg chg="add mod">
          <ac:chgData name="Kathryn McAtee" userId="75d283641440aff4" providerId="LiveId" clId="{70557390-2750-4CE2-B4BE-6EEEF057BFA6}" dt="2024-10-22T00:39:27.213" v="5133" actId="1076"/>
          <ac:spMkLst>
            <pc:docMk/>
            <pc:sldMk cId="3601761183" sldId="3888"/>
            <ac:spMk id="13" creationId="{FAF867FB-39B9-BAB7-993A-6A3981AF2C78}"/>
          </ac:spMkLst>
        </pc:spChg>
        <pc:spChg chg="add mod">
          <ac:chgData name="Kathryn McAtee" userId="75d283641440aff4" providerId="LiveId" clId="{70557390-2750-4CE2-B4BE-6EEEF057BFA6}" dt="2024-10-22T00:39:31.184" v="5135" actId="1076"/>
          <ac:spMkLst>
            <pc:docMk/>
            <pc:sldMk cId="3601761183" sldId="3888"/>
            <ac:spMk id="14" creationId="{17E95265-FC51-EBA9-C609-59A8E3714D58}"/>
          </ac:spMkLst>
        </pc:spChg>
        <pc:spChg chg="add mod">
          <ac:chgData name="Kathryn McAtee" userId="75d283641440aff4" providerId="LiveId" clId="{70557390-2750-4CE2-B4BE-6EEEF057BFA6}" dt="2024-10-22T00:39:33.804" v="5137" actId="1076"/>
          <ac:spMkLst>
            <pc:docMk/>
            <pc:sldMk cId="3601761183" sldId="3888"/>
            <ac:spMk id="15" creationId="{5202E51E-6F48-A903-DB80-8B43E1934C50}"/>
          </ac:spMkLst>
        </pc:spChg>
        <pc:spChg chg="add mod">
          <ac:chgData name="Kathryn McAtee" userId="75d283641440aff4" providerId="LiveId" clId="{70557390-2750-4CE2-B4BE-6EEEF057BFA6}" dt="2024-10-22T00:39:39.715" v="5139" actId="1076"/>
          <ac:spMkLst>
            <pc:docMk/>
            <pc:sldMk cId="3601761183" sldId="3888"/>
            <ac:spMk id="16" creationId="{67E90165-EBC6-3061-7B4F-6E59A1BB68E3}"/>
          </ac:spMkLst>
        </pc:spChg>
        <pc:spChg chg="add mod">
          <ac:chgData name="Kathryn McAtee" userId="75d283641440aff4" providerId="LiveId" clId="{70557390-2750-4CE2-B4BE-6EEEF057BFA6}" dt="2024-10-22T00:40:36.633" v="5257" actId="1076"/>
          <ac:spMkLst>
            <pc:docMk/>
            <pc:sldMk cId="3601761183" sldId="3888"/>
            <ac:spMk id="17" creationId="{ECA74817-F864-2DC8-3FD6-7690E0F40960}"/>
          </ac:spMkLst>
        </pc:spChg>
        <pc:picChg chg="add">
          <ac:chgData name="Kathryn McAtee" userId="75d283641440aff4" providerId="LiveId" clId="{70557390-2750-4CE2-B4BE-6EEEF057BFA6}" dt="2024-10-22T00:37:39.923" v="5112" actId="22"/>
          <ac:picMkLst>
            <pc:docMk/>
            <pc:sldMk cId="3601761183" sldId="3888"/>
            <ac:picMk id="5" creationId="{7D87899A-4F81-0611-B925-828C9D9C0A37}"/>
          </ac:picMkLst>
        </pc:picChg>
      </pc:sldChg>
      <pc:sldChg chg="addSp delSp modSp add mod ord">
        <pc:chgData name="Kathryn McAtee" userId="75d283641440aff4" providerId="LiveId" clId="{70557390-2750-4CE2-B4BE-6EEEF057BFA6}" dt="2024-10-22T17:59:22.902" v="8875" actId="20577"/>
        <pc:sldMkLst>
          <pc:docMk/>
          <pc:sldMk cId="3486273975" sldId="3894"/>
        </pc:sldMkLst>
        <pc:spChg chg="mod">
          <ac:chgData name="Kathryn McAtee" userId="75d283641440aff4" providerId="LiveId" clId="{70557390-2750-4CE2-B4BE-6EEEF057BFA6}" dt="2024-10-22T17:59:22.902" v="8875" actId="20577"/>
          <ac:spMkLst>
            <pc:docMk/>
            <pc:sldMk cId="3486273975" sldId="3894"/>
            <ac:spMk id="2" creationId="{2CB54F92-D9A2-FA35-A838-C7BCDCA1381B}"/>
          </ac:spMkLst>
        </pc:spChg>
        <pc:spChg chg="del">
          <ac:chgData name="Kathryn McAtee" userId="75d283641440aff4" providerId="LiveId" clId="{70557390-2750-4CE2-B4BE-6EEEF057BFA6}" dt="2024-10-22T10:49:55.696" v="6301" actId="478"/>
          <ac:spMkLst>
            <pc:docMk/>
            <pc:sldMk cId="3486273975" sldId="3894"/>
            <ac:spMk id="3" creationId="{557CA18C-E1C8-F503-8542-3A7A4BAD8A40}"/>
          </ac:spMkLst>
        </pc:spChg>
        <pc:spChg chg="add del mod">
          <ac:chgData name="Kathryn McAtee" userId="75d283641440aff4" providerId="LiveId" clId="{70557390-2750-4CE2-B4BE-6EEEF057BFA6}" dt="2024-10-22T10:49:58.033" v="6302" actId="478"/>
          <ac:spMkLst>
            <pc:docMk/>
            <pc:sldMk cId="3486273975" sldId="3894"/>
            <ac:spMk id="5" creationId="{43ECAA63-A33C-7735-4DB9-71646B67E781}"/>
          </ac:spMkLst>
        </pc:spChg>
        <pc:spChg chg="add mod">
          <ac:chgData name="Kathryn McAtee" userId="75d283641440aff4" providerId="LiveId" clId="{70557390-2750-4CE2-B4BE-6EEEF057BFA6}" dt="2024-10-22T15:53:07.156" v="6888" actId="255"/>
          <ac:spMkLst>
            <pc:docMk/>
            <pc:sldMk cId="3486273975" sldId="3894"/>
            <ac:spMk id="7" creationId="{9594145C-FE06-E5C6-A32E-370D0CB23E36}"/>
          </ac:spMkLst>
        </pc:spChg>
        <pc:spChg chg="add del mod">
          <ac:chgData name="Kathryn McAtee" userId="75d283641440aff4" providerId="LiveId" clId="{70557390-2750-4CE2-B4BE-6EEEF057BFA6}" dt="2024-10-22T10:50:28.505" v="6309" actId="478"/>
          <ac:spMkLst>
            <pc:docMk/>
            <pc:sldMk cId="3486273975" sldId="3894"/>
            <ac:spMk id="9" creationId="{C7B0339F-4D29-CD98-2473-4E4C7692D1C3}"/>
          </ac:spMkLst>
        </pc:spChg>
        <pc:spChg chg="add mod ord">
          <ac:chgData name="Kathryn McAtee" userId="75d283641440aff4" providerId="LiveId" clId="{70557390-2750-4CE2-B4BE-6EEEF057BFA6}" dt="2024-10-22T15:53:14.723" v="6889" actId="14100"/>
          <ac:spMkLst>
            <pc:docMk/>
            <pc:sldMk cId="3486273975" sldId="3894"/>
            <ac:spMk id="10" creationId="{0DF88511-57B1-0B46-447D-72E893F01D0C}"/>
          </ac:spMkLst>
        </pc:spChg>
        <pc:spChg chg="add del mod">
          <ac:chgData name="Kathryn McAtee" userId="75d283641440aff4" providerId="LiveId" clId="{70557390-2750-4CE2-B4BE-6EEEF057BFA6}" dt="2024-10-22T16:51:43.335" v="8682" actId="478"/>
          <ac:spMkLst>
            <pc:docMk/>
            <pc:sldMk cId="3486273975" sldId="3894"/>
            <ac:spMk id="12" creationId="{43813FD7-37B5-DFA0-E1E4-A84FDA98BAB3}"/>
          </ac:spMkLst>
        </pc:spChg>
      </pc:sldChg>
      <pc:sldChg chg="addSp modSp add del mod">
        <pc:chgData name="Kathryn McAtee" userId="75d283641440aff4" providerId="LiveId" clId="{70557390-2750-4CE2-B4BE-6EEEF057BFA6}" dt="2024-10-22T15:51:39.075" v="6875" actId="47"/>
        <pc:sldMkLst>
          <pc:docMk/>
          <pc:sldMk cId="3508041441" sldId="3895"/>
        </pc:sldMkLst>
        <pc:spChg chg="add mod">
          <ac:chgData name="Kathryn McAtee" userId="75d283641440aff4" providerId="LiveId" clId="{70557390-2750-4CE2-B4BE-6EEEF057BFA6}" dt="2024-10-22T10:57:20.852" v="6522" actId="5793"/>
          <ac:spMkLst>
            <pc:docMk/>
            <pc:sldMk cId="3508041441" sldId="3895"/>
            <ac:spMk id="2" creationId="{60BF5CFA-9D29-285D-51FB-CD02ABA50270}"/>
          </ac:spMkLst>
        </pc:spChg>
        <pc:picChg chg="mod">
          <ac:chgData name="Kathryn McAtee" userId="75d283641440aff4" providerId="LiveId" clId="{70557390-2750-4CE2-B4BE-6EEEF057BFA6}" dt="2024-10-22T10:57:27.496" v="6531" actId="1035"/>
          <ac:picMkLst>
            <pc:docMk/>
            <pc:sldMk cId="3508041441" sldId="3895"/>
            <ac:picMk id="11" creationId="{A4385972-0954-8B47-7B87-44E3D2CF4E3B}"/>
          </ac:picMkLst>
        </pc:picChg>
      </pc:sldChg>
      <pc:sldChg chg="addSp delSp modSp new del mod ord">
        <pc:chgData name="Kathryn McAtee" userId="75d283641440aff4" providerId="LiveId" clId="{70557390-2750-4CE2-B4BE-6EEEF057BFA6}" dt="2024-10-22T22:11:43.597" v="9749" actId="47"/>
        <pc:sldMkLst>
          <pc:docMk/>
          <pc:sldMk cId="3541563018" sldId="3896"/>
        </pc:sldMkLst>
        <pc:spChg chg="del">
          <ac:chgData name="Kathryn McAtee" userId="75d283641440aff4" providerId="LiveId" clId="{70557390-2750-4CE2-B4BE-6EEEF057BFA6}" dt="2024-10-22T14:40:03.845" v="6533" actId="478"/>
          <ac:spMkLst>
            <pc:docMk/>
            <pc:sldMk cId="3541563018" sldId="3896"/>
            <ac:spMk id="2" creationId="{CD33371B-F5A0-2E92-4F96-00172240D711}"/>
          </ac:spMkLst>
        </pc:spChg>
        <pc:spChg chg="del">
          <ac:chgData name="Kathryn McAtee" userId="75d283641440aff4" providerId="LiveId" clId="{70557390-2750-4CE2-B4BE-6EEEF057BFA6}" dt="2024-10-22T14:40:03.845" v="6533" actId="478"/>
          <ac:spMkLst>
            <pc:docMk/>
            <pc:sldMk cId="3541563018" sldId="3896"/>
            <ac:spMk id="3" creationId="{9D39AEBF-2571-EF34-0BF1-095BDDC73A66}"/>
          </ac:spMkLst>
        </pc:spChg>
        <pc:spChg chg="del">
          <ac:chgData name="Kathryn McAtee" userId="75d283641440aff4" providerId="LiveId" clId="{70557390-2750-4CE2-B4BE-6EEEF057BFA6}" dt="2024-10-22T14:40:03.845" v="6533" actId="478"/>
          <ac:spMkLst>
            <pc:docMk/>
            <pc:sldMk cId="3541563018" sldId="3896"/>
            <ac:spMk id="4" creationId="{D5CB51EC-B2A4-35F7-CC5C-0746A59F9FEF}"/>
          </ac:spMkLst>
        </pc:spChg>
        <pc:spChg chg="add mod">
          <ac:chgData name="Kathryn McAtee" userId="75d283641440aff4" providerId="LiveId" clId="{70557390-2750-4CE2-B4BE-6EEEF057BFA6}" dt="2024-10-22T15:31:15.249" v="6639" actId="12789"/>
          <ac:spMkLst>
            <pc:docMk/>
            <pc:sldMk cId="3541563018" sldId="3896"/>
            <ac:spMk id="9" creationId="{7496FD7E-FE82-D7CD-6B1E-7CE63573377F}"/>
          </ac:spMkLst>
        </pc:spChg>
        <pc:spChg chg="add mod">
          <ac:chgData name="Kathryn McAtee" userId="75d283641440aff4" providerId="LiveId" clId="{70557390-2750-4CE2-B4BE-6EEEF057BFA6}" dt="2024-10-22T15:31:19.341" v="6640" actId="408"/>
          <ac:spMkLst>
            <pc:docMk/>
            <pc:sldMk cId="3541563018" sldId="3896"/>
            <ac:spMk id="10" creationId="{85632803-3AC2-EA59-695C-C9B24F613D2E}"/>
          </ac:spMkLst>
        </pc:spChg>
        <pc:spChg chg="add mod">
          <ac:chgData name="Kathryn McAtee" userId="75d283641440aff4" providerId="LiveId" clId="{70557390-2750-4CE2-B4BE-6EEEF057BFA6}" dt="2024-10-22T15:31:15.249" v="6639" actId="12789"/>
          <ac:spMkLst>
            <pc:docMk/>
            <pc:sldMk cId="3541563018" sldId="3896"/>
            <ac:spMk id="11" creationId="{CEDF0AE1-5EBA-0041-F002-13AEFE180DEF}"/>
          </ac:spMkLst>
        </pc:spChg>
        <pc:spChg chg="add mod">
          <ac:chgData name="Kathryn McAtee" userId="75d283641440aff4" providerId="LiveId" clId="{70557390-2750-4CE2-B4BE-6EEEF057BFA6}" dt="2024-10-22T15:39:24.715" v="6687"/>
          <ac:spMkLst>
            <pc:docMk/>
            <pc:sldMk cId="3541563018" sldId="3896"/>
            <ac:spMk id="20" creationId="{E4223878-17A4-1210-0956-06B28E75B0D6}"/>
          </ac:spMkLst>
        </pc:spChg>
        <pc:picChg chg="add del mod">
          <ac:chgData name="Kathryn McAtee" userId="75d283641440aff4" providerId="LiveId" clId="{70557390-2750-4CE2-B4BE-6EEEF057BFA6}" dt="2024-10-22T15:29:38.954" v="6571" actId="478"/>
          <ac:picMkLst>
            <pc:docMk/>
            <pc:sldMk cId="3541563018" sldId="3896"/>
            <ac:picMk id="6" creationId="{881AF937-5649-B856-FE41-4290D8CE7159}"/>
          </ac:picMkLst>
        </pc:picChg>
        <pc:picChg chg="add del mod">
          <ac:chgData name="Kathryn McAtee" userId="75d283641440aff4" providerId="LiveId" clId="{70557390-2750-4CE2-B4BE-6EEEF057BFA6}" dt="2024-10-22T15:29:39.441" v="6572" actId="478"/>
          <ac:picMkLst>
            <pc:docMk/>
            <pc:sldMk cId="3541563018" sldId="3896"/>
            <ac:picMk id="8" creationId="{FC733B64-8080-6C42-A3DA-1B90F98F16FE}"/>
          </ac:picMkLst>
        </pc:picChg>
        <pc:picChg chg="add mod">
          <ac:chgData name="Kathryn McAtee" userId="75d283641440aff4" providerId="LiveId" clId="{70557390-2750-4CE2-B4BE-6EEEF057BFA6}" dt="2024-10-22T15:32:15.108" v="6643" actId="1076"/>
          <ac:picMkLst>
            <pc:docMk/>
            <pc:sldMk cId="3541563018" sldId="3896"/>
            <ac:picMk id="13" creationId="{0DED492F-8377-1908-17C5-86D817447307}"/>
          </ac:picMkLst>
        </pc:picChg>
        <pc:picChg chg="add mod">
          <ac:chgData name="Kathryn McAtee" userId="75d283641440aff4" providerId="LiveId" clId="{70557390-2750-4CE2-B4BE-6EEEF057BFA6}" dt="2024-10-22T15:32:46.174" v="6646" actId="1076"/>
          <ac:picMkLst>
            <pc:docMk/>
            <pc:sldMk cId="3541563018" sldId="3896"/>
            <ac:picMk id="15" creationId="{0A26CFC1-03B9-9699-A855-ECDEB9E546A2}"/>
          </ac:picMkLst>
        </pc:picChg>
        <pc:picChg chg="add mod">
          <ac:chgData name="Kathryn McAtee" userId="75d283641440aff4" providerId="LiveId" clId="{70557390-2750-4CE2-B4BE-6EEEF057BFA6}" dt="2024-10-22T15:33:13.315" v="6649" actId="1076"/>
          <ac:picMkLst>
            <pc:docMk/>
            <pc:sldMk cId="3541563018" sldId="3896"/>
            <ac:picMk id="17" creationId="{05FB20CA-34F8-52E2-9509-EFF3D7F1ED43}"/>
          </ac:picMkLst>
        </pc:picChg>
        <pc:picChg chg="add mod">
          <ac:chgData name="Kathryn McAtee" userId="75d283641440aff4" providerId="LiveId" clId="{70557390-2750-4CE2-B4BE-6EEEF057BFA6}" dt="2024-10-22T15:34:08.796" v="6652" actId="1076"/>
          <ac:picMkLst>
            <pc:docMk/>
            <pc:sldMk cId="3541563018" sldId="3896"/>
            <ac:picMk id="19" creationId="{3016CA4E-04ED-0169-FB35-F56BEF59ED68}"/>
          </ac:picMkLst>
        </pc:picChg>
      </pc:sldChg>
      <pc:sldChg chg="add del">
        <pc:chgData name="Kathryn McAtee" userId="75d283641440aff4" providerId="LiveId" clId="{70557390-2750-4CE2-B4BE-6EEEF057BFA6}" dt="2024-10-22T15:51:27.369" v="6874" actId="47"/>
        <pc:sldMkLst>
          <pc:docMk/>
          <pc:sldMk cId="966353767" sldId="3897"/>
        </pc:sldMkLst>
      </pc:sldChg>
      <pc:sldChg chg="addSp delSp modSp add del mod">
        <pc:chgData name="Kathryn McAtee" userId="75d283641440aff4" providerId="LiveId" clId="{70557390-2750-4CE2-B4BE-6EEEF057BFA6}" dt="2024-10-22T15:48:29.755" v="6819" actId="47"/>
        <pc:sldMkLst>
          <pc:docMk/>
          <pc:sldMk cId="921061468" sldId="3898"/>
        </pc:sldMkLst>
        <pc:picChg chg="add mod">
          <ac:chgData name="Kathryn McAtee" userId="75d283641440aff4" providerId="LiveId" clId="{70557390-2750-4CE2-B4BE-6EEEF057BFA6}" dt="2024-10-22T15:47:03.726" v="6746" actId="1038"/>
          <ac:picMkLst>
            <pc:docMk/>
            <pc:sldMk cId="921061468" sldId="3898"/>
            <ac:picMk id="2" creationId="{3DBBC2A0-2519-975A-F920-963DEC57F4D5}"/>
          </ac:picMkLst>
        </pc:picChg>
        <pc:picChg chg="add mod">
          <ac:chgData name="Kathryn McAtee" userId="75d283641440aff4" providerId="LiveId" clId="{70557390-2750-4CE2-B4BE-6EEEF057BFA6}" dt="2024-10-22T15:47:03.726" v="6746" actId="1038"/>
          <ac:picMkLst>
            <pc:docMk/>
            <pc:sldMk cId="921061468" sldId="3898"/>
            <ac:picMk id="3" creationId="{6B64412E-4836-A618-3AD9-691B9E6CC7CC}"/>
          </ac:picMkLst>
        </pc:picChg>
        <pc:picChg chg="del">
          <ac:chgData name="Kathryn McAtee" userId="75d283641440aff4" providerId="LiveId" clId="{70557390-2750-4CE2-B4BE-6EEEF057BFA6}" dt="2024-10-22T15:45:24.949" v="6718" actId="478"/>
          <ac:picMkLst>
            <pc:docMk/>
            <pc:sldMk cId="921061468" sldId="3898"/>
            <ac:picMk id="132" creationId="{F7D4DF4D-6BBB-90BA-D131-D352D554B652}"/>
          </ac:picMkLst>
        </pc:picChg>
      </pc:sldChg>
      <pc:sldChg chg="addSp delSp modSp add mod ord modNotesTx">
        <pc:chgData name="Kathryn McAtee" userId="75d283641440aff4" providerId="LiveId" clId="{70557390-2750-4CE2-B4BE-6EEEF057BFA6}" dt="2024-10-23T02:30:37.384" v="10127" actId="255"/>
        <pc:sldMkLst>
          <pc:docMk/>
          <pc:sldMk cId="1902396210" sldId="3899"/>
        </pc:sldMkLst>
        <pc:spChg chg="add del mod">
          <ac:chgData name="Kathryn McAtee" userId="75d283641440aff4" providerId="LiveId" clId="{70557390-2750-4CE2-B4BE-6EEEF057BFA6}" dt="2024-10-22T17:55:13.529" v="8719" actId="478"/>
          <ac:spMkLst>
            <pc:docMk/>
            <pc:sldMk cId="1902396210" sldId="3899"/>
            <ac:spMk id="4" creationId="{64A18C8F-D4D8-C004-C427-6ECEC81A59A5}"/>
          </ac:spMkLst>
        </pc:spChg>
        <pc:spChg chg="add del mod">
          <ac:chgData name="Kathryn McAtee" userId="75d283641440aff4" providerId="LiveId" clId="{70557390-2750-4CE2-B4BE-6EEEF057BFA6}" dt="2024-10-22T17:55:16.227" v="8720" actId="478"/>
          <ac:spMkLst>
            <pc:docMk/>
            <pc:sldMk cId="1902396210" sldId="3899"/>
            <ac:spMk id="5" creationId="{9D325446-C4F5-BCBB-B667-0742D190CEE5}"/>
          </ac:spMkLst>
        </pc:spChg>
        <pc:spChg chg="mod">
          <ac:chgData name="Kathryn McAtee" userId="75d283641440aff4" providerId="LiveId" clId="{70557390-2750-4CE2-B4BE-6EEEF057BFA6}" dt="2024-10-23T02:30:37.384" v="10127" actId="255"/>
          <ac:spMkLst>
            <pc:docMk/>
            <pc:sldMk cId="1902396210" sldId="3899"/>
            <ac:spMk id="12" creationId="{1D7289EE-4655-2558-9787-0BA24D42F2D4}"/>
          </ac:spMkLst>
        </pc:spChg>
        <pc:picChg chg="mod">
          <ac:chgData name="Kathryn McAtee" userId="75d283641440aff4" providerId="LiveId" clId="{70557390-2750-4CE2-B4BE-6EEEF057BFA6}" dt="2024-10-23T02:28:13.720" v="10116" actId="1076"/>
          <ac:picMkLst>
            <pc:docMk/>
            <pc:sldMk cId="1902396210" sldId="3899"/>
            <ac:picMk id="2" creationId="{E5F634AE-6B9D-0276-8DA0-68F793A3EDCF}"/>
          </ac:picMkLst>
        </pc:picChg>
        <pc:picChg chg="del">
          <ac:chgData name="Kathryn McAtee" userId="75d283641440aff4" providerId="LiveId" clId="{70557390-2750-4CE2-B4BE-6EEEF057BFA6}" dt="2024-10-23T02:28:11.501" v="10115" actId="478"/>
          <ac:picMkLst>
            <pc:docMk/>
            <pc:sldMk cId="1902396210" sldId="3899"/>
            <ac:picMk id="3" creationId="{690874B6-0402-41C7-5CB9-8505C36A1974}"/>
          </ac:picMkLst>
        </pc:picChg>
      </pc:sldChg>
      <pc:sldChg chg="addSp delSp modSp add mod modNotesTx">
        <pc:chgData name="Kathryn McAtee" userId="75d283641440aff4" providerId="LiveId" clId="{70557390-2750-4CE2-B4BE-6EEEF057BFA6}" dt="2024-10-23T02:31:33.312" v="10146" actId="122"/>
        <pc:sldMkLst>
          <pc:docMk/>
          <pc:sldMk cId="2710414229" sldId="3900"/>
        </pc:sldMkLst>
        <pc:spChg chg="mod">
          <ac:chgData name="Kathryn McAtee" userId="75d283641440aff4" providerId="LiveId" clId="{70557390-2750-4CE2-B4BE-6EEEF057BFA6}" dt="2024-10-23T02:31:33.312" v="10146" actId="122"/>
          <ac:spMkLst>
            <pc:docMk/>
            <pc:sldMk cId="2710414229" sldId="3900"/>
            <ac:spMk id="12" creationId="{84003FE3-37BD-5F05-8940-5AF94EF79BA5}"/>
          </ac:spMkLst>
        </pc:spChg>
        <pc:spChg chg="del">
          <ac:chgData name="Kathryn McAtee" userId="75d283641440aff4" providerId="LiveId" clId="{70557390-2750-4CE2-B4BE-6EEEF057BFA6}" dt="2024-10-22T15:48:48.440" v="6831" actId="478"/>
          <ac:spMkLst>
            <pc:docMk/>
            <pc:sldMk cId="2710414229" sldId="3900"/>
            <ac:spMk id="72" creationId="{29AC70EC-057F-8BB6-B8A9-CF60316966CF}"/>
          </ac:spMkLst>
        </pc:spChg>
        <pc:grpChg chg="del">
          <ac:chgData name="Kathryn McAtee" userId="75d283641440aff4" providerId="LiveId" clId="{70557390-2750-4CE2-B4BE-6EEEF057BFA6}" dt="2024-10-22T15:48:48.440" v="6831" actId="478"/>
          <ac:grpSpMkLst>
            <pc:docMk/>
            <pc:sldMk cId="2710414229" sldId="3900"/>
            <ac:grpSpMk id="73" creationId="{871ECBEC-2FD5-3549-C333-D5518C15E00F}"/>
          </ac:grpSpMkLst>
        </pc:grpChg>
        <pc:grpChg chg="del">
          <ac:chgData name="Kathryn McAtee" userId="75d283641440aff4" providerId="LiveId" clId="{70557390-2750-4CE2-B4BE-6EEEF057BFA6}" dt="2024-10-22T15:48:48.440" v="6831" actId="478"/>
          <ac:grpSpMkLst>
            <pc:docMk/>
            <pc:sldMk cId="2710414229" sldId="3900"/>
            <ac:grpSpMk id="78" creationId="{B1032348-FA42-7FC2-4D88-EEFF40C56CBD}"/>
          </ac:grpSpMkLst>
        </pc:grpChg>
        <pc:grpChg chg="del">
          <ac:chgData name="Kathryn McAtee" userId="75d283641440aff4" providerId="LiveId" clId="{70557390-2750-4CE2-B4BE-6EEEF057BFA6}" dt="2024-10-22T15:48:48.440" v="6831" actId="478"/>
          <ac:grpSpMkLst>
            <pc:docMk/>
            <pc:sldMk cId="2710414229" sldId="3900"/>
            <ac:grpSpMk id="83" creationId="{EA7733D9-A9EF-CFF4-553D-ADA7834FBAD6}"/>
          </ac:grpSpMkLst>
        </pc:grpChg>
        <pc:grpChg chg="del">
          <ac:chgData name="Kathryn McAtee" userId="75d283641440aff4" providerId="LiveId" clId="{70557390-2750-4CE2-B4BE-6EEEF057BFA6}" dt="2024-10-22T15:48:48.440" v="6831" actId="478"/>
          <ac:grpSpMkLst>
            <pc:docMk/>
            <pc:sldMk cId="2710414229" sldId="3900"/>
            <ac:grpSpMk id="88" creationId="{124DB24C-6693-49F5-E9E5-0F25050CDC4E}"/>
          </ac:grpSpMkLst>
        </pc:grpChg>
        <pc:grpChg chg="del">
          <ac:chgData name="Kathryn McAtee" userId="75d283641440aff4" providerId="LiveId" clId="{70557390-2750-4CE2-B4BE-6EEEF057BFA6}" dt="2024-10-22T15:48:48.440" v="6831" actId="478"/>
          <ac:grpSpMkLst>
            <pc:docMk/>
            <pc:sldMk cId="2710414229" sldId="3900"/>
            <ac:grpSpMk id="93" creationId="{5A08C197-91C0-1714-8245-10DA63E18E14}"/>
          </ac:grpSpMkLst>
        </pc:grpChg>
        <pc:grpChg chg="del">
          <ac:chgData name="Kathryn McAtee" userId="75d283641440aff4" providerId="LiveId" clId="{70557390-2750-4CE2-B4BE-6EEEF057BFA6}" dt="2024-10-22T15:48:48.440" v="6831" actId="478"/>
          <ac:grpSpMkLst>
            <pc:docMk/>
            <pc:sldMk cId="2710414229" sldId="3900"/>
            <ac:grpSpMk id="100" creationId="{60FAA7B7-F8AA-0CAD-5EF1-23DDC0BB20E8}"/>
          </ac:grpSpMkLst>
        </pc:grpChg>
        <pc:grpChg chg="del">
          <ac:chgData name="Kathryn McAtee" userId="75d283641440aff4" providerId="LiveId" clId="{70557390-2750-4CE2-B4BE-6EEEF057BFA6}" dt="2024-10-22T15:48:48.440" v="6831" actId="478"/>
          <ac:grpSpMkLst>
            <pc:docMk/>
            <pc:sldMk cId="2710414229" sldId="3900"/>
            <ac:grpSpMk id="105" creationId="{9C6683B1-F1A1-B229-1730-C944C23A840F}"/>
          </ac:grpSpMkLst>
        </pc:grpChg>
        <pc:grpChg chg="del">
          <ac:chgData name="Kathryn McAtee" userId="75d283641440aff4" providerId="LiveId" clId="{70557390-2750-4CE2-B4BE-6EEEF057BFA6}" dt="2024-10-22T15:48:48.440" v="6831" actId="478"/>
          <ac:grpSpMkLst>
            <pc:docMk/>
            <pc:sldMk cId="2710414229" sldId="3900"/>
            <ac:grpSpMk id="110" creationId="{1F1EDCE1-F134-628E-FDBB-D8E26C7E5659}"/>
          </ac:grpSpMkLst>
        </pc:grpChg>
        <pc:grpChg chg="del">
          <ac:chgData name="Kathryn McAtee" userId="75d283641440aff4" providerId="LiveId" clId="{70557390-2750-4CE2-B4BE-6EEEF057BFA6}" dt="2024-10-22T15:48:48.440" v="6831" actId="478"/>
          <ac:grpSpMkLst>
            <pc:docMk/>
            <pc:sldMk cId="2710414229" sldId="3900"/>
            <ac:grpSpMk id="115" creationId="{B6E35793-815A-AF4B-4C14-3FA3B2B7700D}"/>
          </ac:grpSpMkLst>
        </pc:grpChg>
        <pc:grpChg chg="del">
          <ac:chgData name="Kathryn McAtee" userId="75d283641440aff4" providerId="LiveId" clId="{70557390-2750-4CE2-B4BE-6EEEF057BFA6}" dt="2024-10-22T15:48:48.440" v="6831" actId="478"/>
          <ac:grpSpMkLst>
            <pc:docMk/>
            <pc:sldMk cId="2710414229" sldId="3900"/>
            <ac:grpSpMk id="122" creationId="{0CC545EE-952C-06F2-943D-EFA2CFA621FB}"/>
          </ac:grpSpMkLst>
        </pc:grpChg>
        <pc:grpChg chg="del">
          <ac:chgData name="Kathryn McAtee" userId="75d283641440aff4" providerId="LiveId" clId="{70557390-2750-4CE2-B4BE-6EEEF057BFA6}" dt="2024-10-22T15:48:48.440" v="6831" actId="478"/>
          <ac:grpSpMkLst>
            <pc:docMk/>
            <pc:sldMk cId="2710414229" sldId="3900"/>
            <ac:grpSpMk id="127" creationId="{A31AAC43-9ECE-9F33-4E64-F8CB65ABC6D4}"/>
          </ac:grpSpMkLst>
        </pc:grpChg>
        <pc:picChg chg="del">
          <ac:chgData name="Kathryn McAtee" userId="75d283641440aff4" providerId="LiveId" clId="{70557390-2750-4CE2-B4BE-6EEEF057BFA6}" dt="2024-10-22T15:48:35.568" v="6821" actId="478"/>
          <ac:picMkLst>
            <pc:docMk/>
            <pc:sldMk cId="2710414229" sldId="3900"/>
            <ac:picMk id="2" creationId="{D63656F6-BEB3-203C-391D-90093FD9ED67}"/>
          </ac:picMkLst>
        </pc:picChg>
        <pc:picChg chg="del">
          <ac:chgData name="Kathryn McAtee" userId="75d283641440aff4" providerId="LiveId" clId="{70557390-2750-4CE2-B4BE-6EEEF057BFA6}" dt="2024-10-22T15:48:36.026" v="6822" actId="478"/>
          <ac:picMkLst>
            <pc:docMk/>
            <pc:sldMk cId="2710414229" sldId="3900"/>
            <ac:picMk id="3" creationId="{79CBFFB5-9405-921B-E55B-A702684F4DC2}"/>
          </ac:picMkLst>
        </pc:picChg>
        <pc:picChg chg="add del mod">
          <ac:chgData name="Kathryn McAtee" userId="75d283641440aff4" providerId="LiveId" clId="{70557390-2750-4CE2-B4BE-6EEEF057BFA6}" dt="2024-10-23T02:31:24.773" v="10139" actId="478"/>
          <ac:picMkLst>
            <pc:docMk/>
            <pc:sldMk cId="2710414229" sldId="3900"/>
            <ac:picMk id="5" creationId="{F3E59AF1-50BA-23C9-4A92-BAB0A807A87C}"/>
          </ac:picMkLst>
        </pc:picChg>
        <pc:picChg chg="add mod">
          <ac:chgData name="Kathryn McAtee" userId="75d283641440aff4" providerId="LiveId" clId="{70557390-2750-4CE2-B4BE-6EEEF057BFA6}" dt="2024-10-23T02:31:27.019" v="10140" actId="1076"/>
          <ac:picMkLst>
            <pc:docMk/>
            <pc:sldMk cId="2710414229" sldId="3900"/>
            <ac:picMk id="7" creationId="{7939C477-6631-1359-0D59-3EB6C4E7BC82}"/>
          </ac:picMkLst>
        </pc:picChg>
      </pc:sldChg>
      <pc:sldChg chg="addSp delSp modSp add mod ord">
        <pc:chgData name="Kathryn McAtee" userId="75d283641440aff4" providerId="LiveId" clId="{70557390-2750-4CE2-B4BE-6EEEF057BFA6}" dt="2024-10-22T17:58:25.212" v="8810" actId="20577"/>
        <pc:sldMkLst>
          <pc:docMk/>
          <pc:sldMk cId="719731724" sldId="3902"/>
        </pc:sldMkLst>
        <pc:spChg chg="mod">
          <ac:chgData name="Kathryn McAtee" userId="75d283641440aff4" providerId="LiveId" clId="{70557390-2750-4CE2-B4BE-6EEEF057BFA6}" dt="2024-10-22T17:58:25.212" v="8810" actId="20577"/>
          <ac:spMkLst>
            <pc:docMk/>
            <pc:sldMk cId="719731724" sldId="3902"/>
            <ac:spMk id="2" creationId="{BC7ADCCB-47D0-B7D8-5DAC-184B5D8FFD5D}"/>
          </ac:spMkLst>
        </pc:spChg>
        <pc:spChg chg="add del">
          <ac:chgData name="Kathryn McAtee" userId="75d283641440aff4" providerId="LiveId" clId="{70557390-2750-4CE2-B4BE-6EEEF057BFA6}" dt="2024-10-22T15:54:00.490" v="6943" actId="478"/>
          <ac:spMkLst>
            <pc:docMk/>
            <pc:sldMk cId="719731724" sldId="3902"/>
            <ac:spMk id="3" creationId="{AEC8575B-1F30-3226-468A-6540C9EAA44D}"/>
          </ac:spMkLst>
        </pc:spChg>
        <pc:spChg chg="add mod">
          <ac:chgData name="Kathryn McAtee" userId="75d283641440aff4" providerId="LiveId" clId="{70557390-2750-4CE2-B4BE-6EEEF057BFA6}" dt="2024-10-22T16:00:04.101" v="7757" actId="20577"/>
          <ac:spMkLst>
            <pc:docMk/>
            <pc:sldMk cId="719731724" sldId="3902"/>
            <ac:spMk id="4" creationId="{FE9B8574-0E07-0DFB-3C52-9EB82E0148E2}"/>
          </ac:spMkLst>
        </pc:spChg>
        <pc:spChg chg="mod">
          <ac:chgData name="Kathryn McAtee" userId="75d283641440aff4" providerId="LiveId" clId="{70557390-2750-4CE2-B4BE-6EEEF057BFA6}" dt="2024-10-22T15:53:44.708" v="6895" actId="6549"/>
          <ac:spMkLst>
            <pc:docMk/>
            <pc:sldMk cId="719731724" sldId="3902"/>
            <ac:spMk id="7" creationId="{8483DAF9-9AF9-0BEB-FD3C-2E50706B580A}"/>
          </ac:spMkLst>
        </pc:spChg>
        <pc:spChg chg="mod">
          <ac:chgData name="Kathryn McAtee" userId="75d283641440aff4" providerId="LiveId" clId="{70557390-2750-4CE2-B4BE-6EEEF057BFA6}" dt="2024-10-22T15:53:48.669" v="6941" actId="1035"/>
          <ac:spMkLst>
            <pc:docMk/>
            <pc:sldMk cId="719731724" sldId="3902"/>
            <ac:spMk id="10" creationId="{E76AF999-4D8D-6349-CB70-49BB03B1D31E}"/>
          </ac:spMkLst>
        </pc:spChg>
      </pc:sldChg>
      <pc:sldChg chg="modSp add mod">
        <pc:chgData name="Kathryn McAtee" userId="75d283641440aff4" providerId="LiveId" clId="{70557390-2750-4CE2-B4BE-6EEEF057BFA6}" dt="2024-10-23T00:34:27.913" v="10113" actId="1035"/>
        <pc:sldMkLst>
          <pc:docMk/>
          <pc:sldMk cId="2787671220" sldId="3904"/>
        </pc:sldMkLst>
        <pc:spChg chg="mod">
          <ac:chgData name="Kathryn McAtee" userId="75d283641440aff4" providerId="LiveId" clId="{70557390-2750-4CE2-B4BE-6EEEF057BFA6}" dt="2024-10-23T00:34:23.881" v="10100" actId="14100"/>
          <ac:spMkLst>
            <pc:docMk/>
            <pc:sldMk cId="2787671220" sldId="3904"/>
            <ac:spMk id="17" creationId="{9754981E-782F-55D8-1BC2-EABE112E3627}"/>
          </ac:spMkLst>
        </pc:spChg>
        <pc:spChg chg="mod">
          <ac:chgData name="Kathryn McAtee" userId="75d283641440aff4" providerId="LiveId" clId="{70557390-2750-4CE2-B4BE-6EEEF057BFA6}" dt="2024-10-23T00:34:27.913" v="10113" actId="1035"/>
          <ac:spMkLst>
            <pc:docMk/>
            <pc:sldMk cId="2787671220" sldId="3904"/>
            <ac:spMk id="19" creationId="{0BA9701B-1E0A-C4DE-F64B-062696EAD193}"/>
          </ac:spMkLst>
        </pc:spChg>
      </pc:sldChg>
      <pc:sldChg chg="delSp modSp add mod">
        <pc:chgData name="Kathryn McAtee" userId="75d283641440aff4" providerId="LiveId" clId="{70557390-2750-4CE2-B4BE-6EEEF057BFA6}" dt="2024-10-23T02:30:48.258" v="10129" actId="1036"/>
        <pc:sldMkLst>
          <pc:docMk/>
          <pc:sldMk cId="3728097136" sldId="3905"/>
        </pc:sldMkLst>
        <pc:spChg chg="mod">
          <ac:chgData name="Kathryn McAtee" userId="75d283641440aff4" providerId="LiveId" clId="{70557390-2750-4CE2-B4BE-6EEEF057BFA6}" dt="2024-10-23T02:30:44.446" v="10128" actId="255"/>
          <ac:spMkLst>
            <pc:docMk/>
            <pc:sldMk cId="3728097136" sldId="3905"/>
            <ac:spMk id="12" creationId="{C6A49770-CCE6-C363-306D-482655E46EA6}"/>
          </ac:spMkLst>
        </pc:spChg>
        <pc:picChg chg="del">
          <ac:chgData name="Kathryn McAtee" userId="75d283641440aff4" providerId="LiveId" clId="{70557390-2750-4CE2-B4BE-6EEEF057BFA6}" dt="2024-10-23T02:29:07.798" v="10125" actId="478"/>
          <ac:picMkLst>
            <pc:docMk/>
            <pc:sldMk cId="3728097136" sldId="3905"/>
            <ac:picMk id="2" creationId="{5155BFBE-7BC2-F8AF-83AE-6882C1486B89}"/>
          </ac:picMkLst>
        </pc:picChg>
        <pc:picChg chg="mod">
          <ac:chgData name="Kathryn McAtee" userId="75d283641440aff4" providerId="LiveId" clId="{70557390-2750-4CE2-B4BE-6EEEF057BFA6}" dt="2024-10-23T02:30:48.258" v="10129" actId="1036"/>
          <ac:picMkLst>
            <pc:docMk/>
            <pc:sldMk cId="3728097136" sldId="3905"/>
            <ac:picMk id="3" creationId="{1B2C6172-5209-6101-568E-083878725E19}"/>
          </ac:picMkLst>
        </pc:picChg>
      </pc:sldChg>
      <pc:sldChg chg="delSp modSp add mod">
        <pc:chgData name="Kathryn McAtee" userId="75d283641440aff4" providerId="LiveId" clId="{70557390-2750-4CE2-B4BE-6EEEF057BFA6}" dt="2024-10-23T02:31:21.269" v="10138" actId="1076"/>
        <pc:sldMkLst>
          <pc:docMk/>
          <pc:sldMk cId="2208086018" sldId="3906"/>
        </pc:sldMkLst>
        <pc:spChg chg="mod">
          <ac:chgData name="Kathryn McAtee" userId="75d283641440aff4" providerId="LiveId" clId="{70557390-2750-4CE2-B4BE-6EEEF057BFA6}" dt="2024-10-23T02:31:17.232" v="10137" actId="122"/>
          <ac:spMkLst>
            <pc:docMk/>
            <pc:sldMk cId="2208086018" sldId="3906"/>
            <ac:spMk id="12" creationId="{D4E3C794-ADC6-FD80-FAB1-6D23A2435A5C}"/>
          </ac:spMkLst>
        </pc:spChg>
        <pc:picChg chg="mod">
          <ac:chgData name="Kathryn McAtee" userId="75d283641440aff4" providerId="LiveId" clId="{70557390-2750-4CE2-B4BE-6EEEF057BFA6}" dt="2024-10-23T02:31:21.269" v="10138" actId="1076"/>
          <ac:picMkLst>
            <pc:docMk/>
            <pc:sldMk cId="2208086018" sldId="3906"/>
            <ac:picMk id="5" creationId="{A6C2020D-2327-D424-F8AB-0B1EAD08520B}"/>
          </ac:picMkLst>
        </pc:picChg>
        <pc:picChg chg="del">
          <ac:chgData name="Kathryn McAtee" userId="75d283641440aff4" providerId="LiveId" clId="{70557390-2750-4CE2-B4BE-6EEEF057BFA6}" dt="2024-10-23T02:31:13.713" v="10136" actId="478"/>
          <ac:picMkLst>
            <pc:docMk/>
            <pc:sldMk cId="2208086018" sldId="3906"/>
            <ac:picMk id="7" creationId="{DC3EFFC1-B595-8743-2B81-A54438B699C8}"/>
          </ac:picMkLst>
        </pc:picChg>
      </pc:sldChg>
      <pc:sldMasterChg chg="delSldLayout">
        <pc:chgData name="Kathryn McAtee" userId="75d283641440aff4" providerId="LiveId" clId="{70557390-2750-4CE2-B4BE-6EEEF057BFA6}" dt="2024-10-22T22:11:35.337" v="9747" actId="47"/>
        <pc:sldMasterMkLst>
          <pc:docMk/>
          <pc:sldMasterMk cId="1965934658" sldId="2147483648"/>
        </pc:sldMasterMkLst>
        <pc:sldLayoutChg chg="del">
          <pc:chgData name="Kathryn McAtee" userId="75d283641440aff4" providerId="LiveId" clId="{70557390-2750-4CE2-B4BE-6EEEF057BFA6}" dt="2024-10-22T22:11:35.337" v="9747" actId="47"/>
          <pc:sldLayoutMkLst>
            <pc:docMk/>
            <pc:sldMasterMk cId="1965934658" sldId="2147483648"/>
            <pc:sldLayoutMk cId="1517468019" sldId="2147483667"/>
          </pc:sldLayoutMkLst>
        </pc:sldLayoutChg>
      </pc:sldMasterChg>
    </pc:docChg>
  </pc:docChgLst>
  <pc:docChgLst>
    <pc:chgData name="Sam Sims" userId="c07cc6066848cef2" providerId="Windows Live" clId="Web-{B4DFF631-EBFF-407F-BBE9-991F433C28A1}"/>
    <pc:docChg chg="modSld">
      <pc:chgData name="Sam Sims" userId="c07cc6066848cef2" providerId="Windows Live" clId="Web-{B4DFF631-EBFF-407F-BBE9-991F433C28A1}" dt="2024-10-22T03:14:36.899" v="34" actId="20577"/>
      <pc:docMkLst>
        <pc:docMk/>
      </pc:docMkLst>
      <pc:sldChg chg="modSp">
        <pc:chgData name="Sam Sims" userId="c07cc6066848cef2" providerId="Windows Live" clId="Web-{B4DFF631-EBFF-407F-BBE9-991F433C28A1}" dt="2024-10-22T03:14:36.899" v="34" actId="20577"/>
        <pc:sldMkLst>
          <pc:docMk/>
          <pc:sldMk cId="1128855042" sldId="3873"/>
        </pc:sldMkLst>
        <pc:spChg chg="mod">
          <ac:chgData name="Sam Sims" userId="c07cc6066848cef2" providerId="Windows Live" clId="Web-{B4DFF631-EBFF-407F-BBE9-991F433C28A1}" dt="2024-10-22T03:14:36.899" v="34" actId="20577"/>
          <ac:spMkLst>
            <pc:docMk/>
            <pc:sldMk cId="1128855042" sldId="3873"/>
            <ac:spMk id="8" creationId="{9FF25E57-CEAD-3B88-CE3F-20CA23BC5F12}"/>
          </ac:spMkLst>
        </pc:spChg>
      </pc:sldChg>
    </pc:docChg>
  </pc:docChgLst>
  <pc:docChgLst>
    <pc:chgData name="Guest User" providerId="Windows Live" clId="Web-{41B2FFF4-FD61-437D-B19C-0A006D93E431}"/>
    <pc:docChg chg="modSld">
      <pc:chgData name="Guest User" userId="" providerId="Windows Live" clId="Web-{41B2FFF4-FD61-437D-B19C-0A006D93E431}" dt="2024-10-22T22:46:35.656" v="35"/>
      <pc:docMkLst>
        <pc:docMk/>
      </pc:docMkLst>
      <pc:sldChg chg="addSp modSp">
        <pc:chgData name="Guest User" userId="" providerId="Windows Live" clId="Web-{41B2FFF4-FD61-437D-B19C-0A006D93E431}" dt="2024-10-22T22:38:28.225" v="21" actId="14100"/>
        <pc:sldMkLst>
          <pc:docMk/>
          <pc:sldMk cId="1127649784" sldId="3851"/>
        </pc:sldMkLst>
        <pc:picChg chg="add mod modCrop">
          <ac:chgData name="Guest User" userId="" providerId="Windows Live" clId="Web-{41B2FFF4-FD61-437D-B19C-0A006D93E431}" dt="2024-10-22T22:38:28.225" v="21" actId="14100"/>
          <ac:picMkLst>
            <pc:docMk/>
            <pc:sldMk cId="1127649784" sldId="3851"/>
            <ac:picMk id="5" creationId="{B9257956-9303-BB5D-159D-F3619524C3AA}"/>
          </ac:picMkLst>
        </pc:picChg>
      </pc:sldChg>
      <pc:sldChg chg="addSp delSp modSp">
        <pc:chgData name="Guest User" userId="" providerId="Windows Live" clId="Web-{41B2FFF4-FD61-437D-B19C-0A006D93E431}" dt="2024-10-22T22:46:35.656" v="35"/>
        <pc:sldMkLst>
          <pc:docMk/>
          <pc:sldMk cId="925185219" sldId="3855"/>
        </pc:sldMkLst>
        <pc:spChg chg="add del mod">
          <ac:chgData name="Guest User" userId="" providerId="Windows Live" clId="Web-{41B2FFF4-FD61-437D-B19C-0A006D93E431}" dt="2024-10-22T22:39:37.710" v="24"/>
          <ac:spMkLst>
            <pc:docMk/>
            <pc:sldMk cId="925185219" sldId="3855"/>
            <ac:spMk id="4" creationId="{77C68DA5-18BC-6AD6-91A6-4D8447251799}"/>
          </ac:spMkLst>
        </pc:spChg>
        <pc:spChg chg="add del mod">
          <ac:chgData name="Guest User" userId="" providerId="Windows Live" clId="Web-{41B2FFF4-FD61-437D-B19C-0A006D93E431}" dt="2024-10-22T22:40:42.836" v="29"/>
          <ac:spMkLst>
            <pc:docMk/>
            <pc:sldMk cId="925185219" sldId="3855"/>
            <ac:spMk id="5" creationId="{70B2C2E2-9C38-41CB-0EB5-3790249F3FB2}"/>
          </ac:spMkLst>
        </pc:spChg>
        <pc:spChg chg="add del mod">
          <ac:chgData name="Guest User" userId="" providerId="Windows Live" clId="Web-{41B2FFF4-FD61-437D-B19C-0A006D93E431}" dt="2024-10-22T22:40:54.523" v="32"/>
          <ac:spMkLst>
            <pc:docMk/>
            <pc:sldMk cId="925185219" sldId="3855"/>
            <ac:spMk id="6" creationId="{2BBB4D14-4F9A-319D-6854-2EFDA61C2A72}"/>
          </ac:spMkLst>
        </pc:spChg>
        <pc:spChg chg="add del mod">
          <ac:chgData name="Guest User" userId="" providerId="Windows Live" clId="Web-{41B2FFF4-FD61-437D-B19C-0A006D93E431}" dt="2024-10-22T22:46:35.656" v="35"/>
          <ac:spMkLst>
            <pc:docMk/>
            <pc:sldMk cId="925185219" sldId="3855"/>
            <ac:spMk id="7" creationId="{A0B59096-3856-2131-0889-7204FAAAC643}"/>
          </ac:spMkLst>
        </pc:spChg>
      </pc:sldChg>
    </pc:docChg>
  </pc:docChgLst>
  <pc:docChgLst>
    <pc:chgData name="Sam Sims" userId="c07cc6066848cef2" providerId="Windows Live" clId="Web-{C039B82D-BD05-4CF4-A429-1FC7B047B9F6}"/>
    <pc:docChg chg="delSld">
      <pc:chgData name="Sam Sims" userId="c07cc6066848cef2" providerId="Windows Live" clId="Web-{C039B82D-BD05-4CF4-A429-1FC7B047B9F6}" dt="2024-10-22T20:08:16.707" v="0"/>
      <pc:docMkLst>
        <pc:docMk/>
      </pc:docMkLst>
      <pc:sldChg chg="del">
        <pc:chgData name="Sam Sims" userId="c07cc6066848cef2" providerId="Windows Live" clId="Web-{C039B82D-BD05-4CF4-A429-1FC7B047B9F6}" dt="2024-10-22T20:08:16.707" v="0"/>
        <pc:sldMkLst>
          <pc:docMk/>
          <pc:sldMk cId="1649565719" sldId="3867"/>
        </pc:sldMkLst>
      </pc:sldChg>
    </pc:docChg>
  </pc:docChgLst>
  <pc:docChgLst>
    <pc:chgData name="Francisco Ruiz" userId="f97065ad555cda36" providerId="Windows Live" clId="Web-{404630F0-924E-4DFF-A75A-63E2ACABEE1F}"/>
    <pc:docChg chg="modSld">
      <pc:chgData name="Francisco Ruiz" userId="f97065ad555cda36" providerId="Windows Live" clId="Web-{404630F0-924E-4DFF-A75A-63E2ACABEE1F}" dt="2024-10-16T05:53:46.244" v="1" actId="1076"/>
      <pc:docMkLst>
        <pc:docMk/>
      </pc:docMkLst>
      <pc:sldChg chg="modSp">
        <pc:chgData name="Francisco Ruiz" userId="f97065ad555cda36" providerId="Windows Live" clId="Web-{404630F0-924E-4DFF-A75A-63E2ACABEE1F}" dt="2024-10-16T05:53:46.244" v="1" actId="1076"/>
        <pc:sldMkLst>
          <pc:docMk/>
          <pc:sldMk cId="517426050" sldId="256"/>
        </pc:sldMkLst>
        <pc:spChg chg="mod">
          <ac:chgData name="Francisco Ruiz" userId="f97065ad555cda36" providerId="Windows Live" clId="Web-{404630F0-924E-4DFF-A75A-63E2ACABEE1F}" dt="2024-10-16T05:53:46.244" v="1" actId="1076"/>
          <ac:spMkLst>
            <pc:docMk/>
            <pc:sldMk cId="517426050" sldId="256"/>
            <ac:spMk id="5" creationId="{5D3A83AF-C734-2880-911C-1BD2C522BA47}"/>
          </ac:spMkLst>
        </pc:spChg>
      </pc:sldChg>
    </pc:docChg>
  </pc:docChgLst>
  <pc:docChgLst>
    <pc:chgData name="Francisco Ruiz" userId="f97065ad555cda36" providerId="Windows Live" clId="Web-{F2653FD1-2866-47B2-9450-6C5F65574659}"/>
    <pc:docChg chg="modSld">
      <pc:chgData name="Francisco Ruiz" userId="f97065ad555cda36" providerId="Windows Live" clId="Web-{F2653FD1-2866-47B2-9450-6C5F65574659}" dt="2024-10-16T05:41:43.216" v="3"/>
      <pc:docMkLst>
        <pc:docMk/>
      </pc:docMkLst>
      <pc:sldChg chg="modSp">
        <pc:chgData name="Francisco Ruiz" userId="f97065ad555cda36" providerId="Windows Live" clId="Web-{F2653FD1-2866-47B2-9450-6C5F65574659}" dt="2024-10-16T05:25:12.392" v="0" actId="20577"/>
        <pc:sldMkLst>
          <pc:docMk/>
          <pc:sldMk cId="925185219" sldId="3855"/>
        </pc:sldMkLst>
        <pc:spChg chg="mod">
          <ac:chgData name="Francisco Ruiz" userId="f97065ad555cda36" providerId="Windows Live" clId="Web-{F2653FD1-2866-47B2-9450-6C5F65574659}" dt="2024-10-16T05:25:12.392" v="0" actId="20577"/>
          <ac:spMkLst>
            <pc:docMk/>
            <pc:sldMk cId="925185219" sldId="3855"/>
            <ac:spMk id="3" creationId="{FEECEBD4-35BF-26BB-D438-DA43EBD5EE89}"/>
          </ac:spMkLst>
        </pc:spChg>
      </pc:sldChg>
      <pc:sldChg chg="addSp delSp modSp mod modClrScheme chgLayout">
        <pc:chgData name="Francisco Ruiz" userId="f97065ad555cda36" providerId="Windows Live" clId="Web-{F2653FD1-2866-47B2-9450-6C5F65574659}" dt="2024-10-16T05:41:24.654" v="1"/>
        <pc:sldMkLst>
          <pc:docMk/>
          <pc:sldMk cId="998928557" sldId="3857"/>
        </pc:sldMkLst>
      </pc:sldChg>
      <pc:sldChg chg="addSp delSp modSp mod modClrScheme chgLayout">
        <pc:chgData name="Francisco Ruiz" userId="f97065ad555cda36" providerId="Windows Live" clId="Web-{F2653FD1-2866-47B2-9450-6C5F65574659}" dt="2024-10-16T05:41:36.810" v="2"/>
        <pc:sldMkLst>
          <pc:docMk/>
          <pc:sldMk cId="721322824" sldId="3858"/>
        </pc:sldMkLst>
        <pc:spChg chg="add mod">
          <ac:chgData name="Francisco Ruiz" userId="f97065ad555cda36" providerId="Windows Live" clId="Web-{F2653FD1-2866-47B2-9450-6C5F65574659}" dt="2024-10-16T05:41:36.810" v="2"/>
          <ac:spMkLst>
            <pc:docMk/>
            <pc:sldMk cId="721322824" sldId="3858"/>
            <ac:spMk id="17" creationId="{3EF7EC31-D19D-B51B-1272-17672742A455}"/>
          </ac:spMkLst>
        </pc:spChg>
      </pc:sldChg>
      <pc:sldChg chg="addSp delSp modSp mod modClrScheme chgLayout">
        <pc:chgData name="Francisco Ruiz" userId="f97065ad555cda36" providerId="Windows Live" clId="Web-{F2653FD1-2866-47B2-9450-6C5F65574659}" dt="2024-10-16T05:41:43.216" v="3"/>
        <pc:sldMkLst>
          <pc:docMk/>
          <pc:sldMk cId="2904246505" sldId="3861"/>
        </pc:sldMkLst>
        <pc:spChg chg="add mod">
          <ac:chgData name="Francisco Ruiz" userId="f97065ad555cda36" providerId="Windows Live" clId="Web-{F2653FD1-2866-47B2-9450-6C5F65574659}" dt="2024-10-16T05:41:43.216" v="3"/>
          <ac:spMkLst>
            <pc:docMk/>
            <pc:sldMk cId="2904246505" sldId="3861"/>
            <ac:spMk id="17" creationId="{3156B5DA-BD8F-50BE-3809-32254A6AC9A4}"/>
          </ac:spMkLst>
        </pc:spChg>
        <pc:spChg chg="add mod">
          <ac:chgData name="Francisco Ruiz" userId="f97065ad555cda36" providerId="Windows Live" clId="Web-{F2653FD1-2866-47B2-9450-6C5F65574659}" dt="2024-10-16T05:41:43.216" v="3"/>
          <ac:spMkLst>
            <pc:docMk/>
            <pc:sldMk cId="2904246505" sldId="3861"/>
            <ac:spMk id="19" creationId="{7E9A00EB-3E67-EFBB-6FC4-DAA36755A23B}"/>
          </ac:spMkLst>
        </pc:spChg>
        <pc:spChg chg="add mod">
          <ac:chgData name="Francisco Ruiz" userId="f97065ad555cda36" providerId="Windows Live" clId="Web-{F2653FD1-2866-47B2-9450-6C5F65574659}" dt="2024-10-16T05:41:43.216" v="3"/>
          <ac:spMkLst>
            <pc:docMk/>
            <pc:sldMk cId="2904246505" sldId="3861"/>
            <ac:spMk id="21" creationId="{2C0A3AC5-D38E-EA6D-E9F2-3F3827B1BD7F}"/>
          </ac:spMkLst>
        </pc:spChg>
      </pc:sldChg>
    </pc:docChg>
  </pc:docChgLst>
  <pc:docChgLst>
    <pc:chgData name="Francisco Ruiz" userId="f97065ad555cda36" providerId="Windows Live" clId="Web-{E2AC1C7E-E649-4EE5-8918-33C2C2B4C1AA}"/>
    <pc:docChg chg="addSld modSld">
      <pc:chgData name="Francisco Ruiz" userId="f97065ad555cda36" providerId="Windows Live" clId="Web-{E2AC1C7E-E649-4EE5-8918-33C2C2B4C1AA}" dt="2024-10-22T16:24:32.018" v="14" actId="20577"/>
      <pc:docMkLst>
        <pc:docMk/>
      </pc:docMkLst>
      <pc:sldChg chg="modSp">
        <pc:chgData name="Francisco Ruiz" userId="f97065ad555cda36" providerId="Windows Live" clId="Web-{E2AC1C7E-E649-4EE5-8918-33C2C2B4C1AA}" dt="2024-10-22T16:24:32.018" v="14" actId="20577"/>
        <pc:sldMkLst>
          <pc:docMk/>
          <pc:sldMk cId="906995477" sldId="3893"/>
        </pc:sldMkLst>
        <pc:spChg chg="mod">
          <ac:chgData name="Francisco Ruiz" userId="f97065ad555cda36" providerId="Windows Live" clId="Web-{E2AC1C7E-E649-4EE5-8918-33C2C2B4C1AA}" dt="2024-10-22T16:24:32.018" v="14" actId="20577"/>
          <ac:spMkLst>
            <pc:docMk/>
            <pc:sldMk cId="906995477" sldId="3893"/>
            <ac:spMk id="2" creationId="{7E3DDB30-3ED0-BC91-CE0A-D04CC39913BB}"/>
          </ac:spMkLst>
        </pc:spChg>
      </pc:sldChg>
      <pc:sldChg chg="addSp delSp modSp add replId">
        <pc:chgData name="Francisco Ruiz" userId="f97065ad555cda36" providerId="Windows Live" clId="Web-{E2AC1C7E-E649-4EE5-8918-33C2C2B4C1AA}" dt="2024-10-22T16:04:12.359" v="12" actId="20577"/>
        <pc:sldMkLst>
          <pc:docMk/>
          <pc:sldMk cId="3240371586" sldId="3901"/>
        </pc:sldMkLst>
        <pc:spChg chg="add del mod">
          <ac:chgData name="Francisco Ruiz" userId="f97065ad555cda36" providerId="Windows Live" clId="Web-{E2AC1C7E-E649-4EE5-8918-33C2C2B4C1AA}" dt="2024-10-22T16:03:51.967" v="2"/>
          <ac:spMkLst>
            <pc:docMk/>
            <pc:sldMk cId="3240371586" sldId="3901"/>
            <ac:spMk id="3" creationId="{361D3168-E774-C1DB-4F48-983F1B3A4336}"/>
          </ac:spMkLst>
        </pc:spChg>
        <pc:spChg chg="mod">
          <ac:chgData name="Francisco Ruiz" userId="f97065ad555cda36" providerId="Windows Live" clId="Web-{E2AC1C7E-E649-4EE5-8918-33C2C2B4C1AA}" dt="2024-10-22T16:04:12.359" v="12" actId="20577"/>
          <ac:spMkLst>
            <pc:docMk/>
            <pc:sldMk cId="3240371586" sldId="3901"/>
            <ac:spMk id="17" creationId="{0A54451F-7D62-D70B-EEA7-53D570B45A49}"/>
          </ac:spMkLst>
        </pc:spChg>
        <pc:picChg chg="add mod ord">
          <ac:chgData name="Francisco Ruiz" userId="f97065ad555cda36" providerId="Windows Live" clId="Web-{E2AC1C7E-E649-4EE5-8918-33C2C2B4C1AA}" dt="2024-10-22T16:03:54.202" v="3"/>
          <ac:picMkLst>
            <pc:docMk/>
            <pc:sldMk cId="3240371586" sldId="3901"/>
            <ac:picMk id="4" creationId="{AE310E00-398A-D54D-13E2-29DD0538BCCE}"/>
          </ac:picMkLst>
        </pc:picChg>
        <pc:picChg chg="del">
          <ac:chgData name="Francisco Ruiz" userId="f97065ad555cda36" providerId="Windows Live" clId="Web-{E2AC1C7E-E649-4EE5-8918-33C2C2B4C1AA}" dt="2024-10-22T15:51:31.236" v="1"/>
          <ac:picMkLst>
            <pc:docMk/>
            <pc:sldMk cId="3240371586" sldId="3901"/>
            <ac:picMk id="6" creationId="{F04FFBEF-205C-4EA8-205C-8ECE28BA62FF}"/>
          </ac:picMkLst>
        </pc:picChg>
      </pc:sldChg>
    </pc:docChg>
  </pc:docChgLst>
  <pc:docChgLst>
    <pc:chgData name="Francisco Ruiz" userId="f97065ad555cda36" providerId="Windows Live" clId="Web-{346DBAE1-844C-4AF4-92F3-933A7EFC182E}"/>
    <pc:docChg chg="addSld delSld modSld">
      <pc:chgData name="Francisco Ruiz" userId="f97065ad555cda36" providerId="Windows Live" clId="Web-{346DBAE1-844C-4AF4-92F3-933A7EFC182E}" dt="2024-10-22T20:00:11.171" v="14" actId="1076"/>
      <pc:docMkLst>
        <pc:docMk/>
      </pc:docMkLst>
      <pc:sldChg chg="add">
        <pc:chgData name="Francisco Ruiz" userId="f97065ad555cda36" providerId="Windows Live" clId="Web-{346DBAE1-844C-4AF4-92F3-933A7EFC182E}" dt="2024-10-22T19:57:01.563" v="0"/>
        <pc:sldMkLst>
          <pc:docMk/>
          <pc:sldMk cId="721322824" sldId="3858"/>
        </pc:sldMkLst>
      </pc:sldChg>
      <pc:sldChg chg="modSp add">
        <pc:chgData name="Francisco Ruiz" userId="f97065ad555cda36" providerId="Windows Live" clId="Web-{346DBAE1-844C-4AF4-92F3-933A7EFC182E}" dt="2024-10-22T19:58:58.994" v="8" actId="20577"/>
        <pc:sldMkLst>
          <pc:docMk/>
          <pc:sldMk cId="2574571266" sldId="3865"/>
        </pc:sldMkLst>
        <pc:spChg chg="mod">
          <ac:chgData name="Francisco Ruiz" userId="f97065ad555cda36" providerId="Windows Live" clId="Web-{346DBAE1-844C-4AF4-92F3-933A7EFC182E}" dt="2024-10-22T19:58:58.994" v="8" actId="20577"/>
          <ac:spMkLst>
            <pc:docMk/>
            <pc:sldMk cId="2574571266" sldId="3865"/>
            <ac:spMk id="17" creationId="{0A54451F-7D62-D70B-EEA7-53D570B45A49}"/>
          </ac:spMkLst>
        </pc:spChg>
      </pc:sldChg>
      <pc:sldChg chg="del">
        <pc:chgData name="Francisco Ruiz" userId="f97065ad555cda36" providerId="Windows Live" clId="Web-{346DBAE1-844C-4AF4-92F3-933A7EFC182E}" dt="2024-10-22T19:57:35.613" v="4"/>
        <pc:sldMkLst>
          <pc:docMk/>
          <pc:sldMk cId="1818279779" sldId="3889"/>
        </pc:sldMkLst>
      </pc:sldChg>
      <pc:sldChg chg="addSp modSp">
        <pc:chgData name="Francisco Ruiz" userId="f97065ad555cda36" providerId="Windows Live" clId="Web-{346DBAE1-844C-4AF4-92F3-933A7EFC182E}" dt="2024-10-22T19:59:46.185" v="12" actId="1076"/>
        <pc:sldMkLst>
          <pc:docMk/>
          <pc:sldMk cId="2191685740" sldId="3890"/>
        </pc:sldMkLst>
        <pc:picChg chg="add mod">
          <ac:chgData name="Francisco Ruiz" userId="f97065ad555cda36" providerId="Windows Live" clId="Web-{346DBAE1-844C-4AF4-92F3-933A7EFC182E}" dt="2024-10-22T19:59:46.185" v="12" actId="1076"/>
          <ac:picMkLst>
            <pc:docMk/>
            <pc:sldMk cId="2191685740" sldId="3890"/>
            <ac:picMk id="2" creationId="{944BE3B6-89B0-96E9-9496-20E2E47E4909}"/>
          </ac:picMkLst>
        </pc:picChg>
        <pc:picChg chg="mod">
          <ac:chgData name="Francisco Ruiz" userId="f97065ad555cda36" providerId="Windows Live" clId="Web-{346DBAE1-844C-4AF4-92F3-933A7EFC182E}" dt="2024-10-22T19:59:41.747" v="11" actId="1076"/>
          <ac:picMkLst>
            <pc:docMk/>
            <pc:sldMk cId="2191685740" sldId="3890"/>
            <ac:picMk id="6" creationId="{F04FFBEF-205C-4EA8-205C-8ECE28BA62FF}"/>
          </ac:picMkLst>
        </pc:picChg>
      </pc:sldChg>
      <pc:sldChg chg="addSp modSp">
        <pc:chgData name="Francisco Ruiz" userId="f97065ad555cda36" providerId="Windows Live" clId="Web-{346DBAE1-844C-4AF4-92F3-933A7EFC182E}" dt="2024-10-22T20:00:11.171" v="14" actId="1076"/>
        <pc:sldMkLst>
          <pc:docMk/>
          <pc:sldMk cId="3240371586" sldId="3901"/>
        </pc:sldMkLst>
        <pc:picChg chg="add mod">
          <ac:chgData name="Francisco Ruiz" userId="f97065ad555cda36" providerId="Windows Live" clId="Web-{346DBAE1-844C-4AF4-92F3-933A7EFC182E}" dt="2024-10-22T20:00:11.171" v="14" actId="1076"/>
          <ac:picMkLst>
            <pc:docMk/>
            <pc:sldMk cId="3240371586" sldId="3901"/>
            <ac:picMk id="2" creationId="{BEB45338-A856-3654-E882-97AD05B41840}"/>
          </ac:picMkLst>
        </pc:picChg>
      </pc:sldChg>
      <pc:sldChg chg="add del">
        <pc:chgData name="Francisco Ruiz" userId="f97065ad555cda36" providerId="Windows Live" clId="Web-{346DBAE1-844C-4AF4-92F3-933A7EFC182E}" dt="2024-10-22T19:57:20.393" v="2"/>
        <pc:sldMkLst>
          <pc:docMk/>
          <pc:sldMk cId="924142837" sldId="3903"/>
        </pc:sldMkLst>
      </pc:sldChg>
      <pc:sldChg chg="add del">
        <pc:chgData name="Francisco Ruiz" userId="f97065ad555cda36" providerId="Windows Live" clId="Web-{346DBAE1-844C-4AF4-92F3-933A7EFC182E}" dt="2024-10-22T19:58:46.134" v="6"/>
        <pc:sldMkLst>
          <pc:docMk/>
          <pc:sldMk cId="3667491056" sldId="3903"/>
        </pc:sldMkLst>
      </pc:sldChg>
    </pc:docChg>
  </pc:docChgLst>
  <pc:docChgLst>
    <pc:chgData name="Francisco Ruiz" userId="f97065ad555cda36" providerId="Windows Live" clId="Web-{661D6765-6C53-4D4B-9E7F-007E1D445C62}"/>
    <pc:docChg chg="modSld">
      <pc:chgData name="Francisco Ruiz" userId="f97065ad555cda36" providerId="Windows Live" clId="Web-{661D6765-6C53-4D4B-9E7F-007E1D445C62}" dt="2024-10-22T03:37:50.813" v="173" actId="20577"/>
      <pc:docMkLst>
        <pc:docMk/>
      </pc:docMkLst>
      <pc:sldChg chg="addSp modSp">
        <pc:chgData name="Francisco Ruiz" userId="f97065ad555cda36" providerId="Windows Live" clId="Web-{661D6765-6C53-4D4B-9E7F-007E1D445C62}" dt="2024-10-22T03:34:56.431" v="4"/>
        <pc:sldMkLst>
          <pc:docMk/>
          <pc:sldMk cId="1127649784" sldId="3851"/>
        </pc:sldMkLst>
        <pc:picChg chg="add mod">
          <ac:chgData name="Francisco Ruiz" userId="f97065ad555cda36" providerId="Windows Live" clId="Web-{661D6765-6C53-4D4B-9E7F-007E1D445C62}" dt="2024-10-22T03:34:56.431" v="4"/>
          <ac:picMkLst>
            <pc:docMk/>
            <pc:sldMk cId="1127649784" sldId="3851"/>
            <ac:picMk id="4" creationId="{70F2AF65-0E0A-6629-2504-6616BB687511}"/>
          </ac:picMkLst>
        </pc:picChg>
      </pc:sldChg>
      <pc:sldChg chg="modSp">
        <pc:chgData name="Francisco Ruiz" userId="f97065ad555cda36" providerId="Windows Live" clId="Web-{661D6765-6C53-4D4B-9E7F-007E1D445C62}" dt="2024-10-22T03:37:50.813" v="173" actId="20577"/>
        <pc:sldMkLst>
          <pc:docMk/>
          <pc:sldMk cId="3691238461" sldId="3852"/>
        </pc:sldMkLst>
        <pc:graphicFrameChg chg="modGraphic">
          <ac:chgData name="Francisco Ruiz" userId="f97065ad555cda36" providerId="Windows Live" clId="Web-{661D6765-6C53-4D4B-9E7F-007E1D445C62}" dt="2024-10-22T03:37:50.813" v="173" actId="20577"/>
          <ac:graphicFrameMkLst>
            <pc:docMk/>
            <pc:sldMk cId="3691238461" sldId="3852"/>
            <ac:graphicFrameMk id="9" creationId="{09E12B3E-EB8F-7554-F0B4-144A192FD480}"/>
          </ac:graphicFrameMkLst>
        </pc:graphicFrameChg>
      </pc:sldChg>
    </pc:docChg>
  </pc:docChgLst>
  <pc:docChgLst>
    <pc:chgData name="Francisco Ruiz" userId="f97065ad555cda36" providerId="Windows Live" clId="Web-{0FA771AB-8310-4D55-9092-B83247675C14}"/>
    <pc:docChg chg="modSld">
      <pc:chgData name="Francisco Ruiz" userId="f97065ad555cda36" providerId="Windows Live" clId="Web-{0FA771AB-8310-4D55-9092-B83247675C14}" dt="2024-10-23T02:29:45.941" v="2" actId="1076"/>
      <pc:docMkLst>
        <pc:docMk/>
      </pc:docMkLst>
      <pc:sldChg chg="addSp delSp modSp">
        <pc:chgData name="Francisco Ruiz" userId="f97065ad555cda36" providerId="Windows Live" clId="Web-{0FA771AB-8310-4D55-9092-B83247675C14}" dt="2024-10-23T02:29:45.941" v="2" actId="1076"/>
        <pc:sldMkLst>
          <pc:docMk/>
          <pc:sldMk cId="1818279779" sldId="3889"/>
        </pc:sldMkLst>
        <pc:picChg chg="add mod">
          <ac:chgData name="Francisco Ruiz" userId="f97065ad555cda36" providerId="Windows Live" clId="Web-{0FA771AB-8310-4D55-9092-B83247675C14}" dt="2024-10-23T02:29:45.941" v="2" actId="1076"/>
          <ac:picMkLst>
            <pc:docMk/>
            <pc:sldMk cId="1818279779" sldId="3889"/>
            <ac:picMk id="2" creationId="{89A7FC71-5254-F443-1DC2-344D62E27A48}"/>
          </ac:picMkLst>
        </pc:picChg>
        <pc:picChg chg="del">
          <ac:chgData name="Francisco Ruiz" userId="f97065ad555cda36" providerId="Windows Live" clId="Web-{0FA771AB-8310-4D55-9092-B83247675C14}" dt="2024-10-23T02:29:38.160" v="0"/>
          <ac:picMkLst>
            <pc:docMk/>
            <pc:sldMk cId="1818279779" sldId="3889"/>
            <ac:picMk id="5" creationId="{D48C901A-17EF-C278-71B8-1BBB3CE9FDBF}"/>
          </ac:picMkLst>
        </pc:picChg>
      </pc:sldChg>
    </pc:docChg>
  </pc:docChgLst>
  <pc:docChgLst>
    <pc:chgData name="Francisco Ruiz" userId="f97065ad555cda36" providerId="LiveId" clId="{0E78D1D9-982D-41EA-A8E2-96CCBA1C5F5D}"/>
    <pc:docChg chg="undo custSel addSld modSld">
      <pc:chgData name="Francisco Ruiz" userId="f97065ad555cda36" providerId="LiveId" clId="{0E78D1D9-982D-41EA-A8E2-96CCBA1C5F5D}" dt="2024-10-16T05:12:00.270" v="445"/>
      <pc:docMkLst>
        <pc:docMk/>
      </pc:docMkLst>
      <pc:sldChg chg="addSp modSp mod setBg">
        <pc:chgData name="Francisco Ruiz" userId="f97065ad555cda36" providerId="LiveId" clId="{0E78D1D9-982D-41EA-A8E2-96CCBA1C5F5D}" dt="2024-10-16T05:10:00.130" v="439" actId="1076"/>
        <pc:sldMkLst>
          <pc:docMk/>
          <pc:sldMk cId="517426050" sldId="256"/>
        </pc:sldMkLst>
        <pc:spChg chg="add mod">
          <ac:chgData name="Francisco Ruiz" userId="f97065ad555cda36" providerId="LiveId" clId="{0E78D1D9-982D-41EA-A8E2-96CCBA1C5F5D}" dt="2024-10-16T05:10:00.130" v="439" actId="1076"/>
          <ac:spMkLst>
            <pc:docMk/>
            <pc:sldMk cId="517426050" sldId="256"/>
            <ac:spMk id="5" creationId="{5D3A83AF-C734-2880-911C-1BD2C522BA47}"/>
          </ac:spMkLst>
        </pc:spChg>
      </pc:sldChg>
      <pc:sldChg chg="addSp modSp mod">
        <pc:chgData name="Francisco Ruiz" userId="f97065ad555cda36" providerId="LiveId" clId="{0E78D1D9-982D-41EA-A8E2-96CCBA1C5F5D}" dt="2024-10-16T05:09:19.184" v="437" actId="1076"/>
        <pc:sldMkLst>
          <pc:docMk/>
          <pc:sldMk cId="1562484837" sldId="3847"/>
        </pc:sldMkLst>
        <pc:spChg chg="add mod">
          <ac:chgData name="Francisco Ruiz" userId="f97065ad555cda36" providerId="LiveId" clId="{0E78D1D9-982D-41EA-A8E2-96CCBA1C5F5D}" dt="2024-10-16T05:02:16.833" v="428" actId="1076"/>
          <ac:spMkLst>
            <pc:docMk/>
            <pc:sldMk cId="1562484837" sldId="3847"/>
            <ac:spMk id="4" creationId="{B6765259-AA21-9B21-C62C-B2164546A132}"/>
          </ac:spMkLst>
        </pc:spChg>
        <pc:spChg chg="add mod">
          <ac:chgData name="Francisco Ruiz" userId="f97065ad555cda36" providerId="LiveId" clId="{0E78D1D9-982D-41EA-A8E2-96CCBA1C5F5D}" dt="2024-10-16T05:09:19.184" v="437" actId="1076"/>
          <ac:spMkLst>
            <pc:docMk/>
            <pc:sldMk cId="1562484837" sldId="3847"/>
            <ac:spMk id="5" creationId="{93A83B59-353F-2D15-FEAA-0CF006272639}"/>
          </ac:spMkLst>
        </pc:spChg>
      </pc:sldChg>
      <pc:sldChg chg="modSp mod setBg modClrScheme chgLayout">
        <pc:chgData name="Francisco Ruiz" userId="f97065ad555cda36" providerId="LiveId" clId="{0E78D1D9-982D-41EA-A8E2-96CCBA1C5F5D}" dt="2024-10-16T05:06:16.547" v="429" actId="26606"/>
        <pc:sldMkLst>
          <pc:docMk/>
          <pc:sldMk cId="3920724481" sldId="3849"/>
        </pc:sldMkLst>
        <pc:spChg chg="mod">
          <ac:chgData name="Francisco Ruiz" userId="f97065ad555cda36" providerId="LiveId" clId="{0E78D1D9-982D-41EA-A8E2-96CCBA1C5F5D}" dt="2024-10-16T05:06:16.547" v="429" actId="26606"/>
          <ac:spMkLst>
            <pc:docMk/>
            <pc:sldMk cId="3920724481" sldId="3849"/>
            <ac:spMk id="2" creationId="{43C2181D-911C-1343-7267-E35AC86CCA0E}"/>
          </ac:spMkLst>
        </pc:spChg>
        <pc:spChg chg="mod">
          <ac:chgData name="Francisco Ruiz" userId="f97065ad555cda36" providerId="LiveId" clId="{0E78D1D9-982D-41EA-A8E2-96CCBA1C5F5D}" dt="2024-10-16T05:06:16.547" v="429" actId="26606"/>
          <ac:spMkLst>
            <pc:docMk/>
            <pc:sldMk cId="3920724481" sldId="3849"/>
            <ac:spMk id="3" creationId="{9BEA8735-F1DC-1DE6-0A38-429B2F660F8A}"/>
          </ac:spMkLst>
        </pc:spChg>
      </pc:sldChg>
      <pc:sldChg chg="modSp mod">
        <pc:chgData name="Francisco Ruiz" userId="f97065ad555cda36" providerId="LiveId" clId="{0E78D1D9-982D-41EA-A8E2-96CCBA1C5F5D}" dt="2024-10-16T04:39:37.679" v="2" actId="255"/>
        <pc:sldMkLst>
          <pc:docMk/>
          <pc:sldMk cId="363098972" sldId="3850"/>
        </pc:sldMkLst>
        <pc:spChg chg="mod">
          <ac:chgData name="Francisco Ruiz" userId="f97065ad555cda36" providerId="LiveId" clId="{0E78D1D9-982D-41EA-A8E2-96CCBA1C5F5D}" dt="2024-10-16T04:39:37.679" v="2" actId="255"/>
          <ac:spMkLst>
            <pc:docMk/>
            <pc:sldMk cId="363098972" sldId="3850"/>
            <ac:spMk id="3" creationId="{FEECEBD4-35BF-26BB-D438-DA43EBD5EE89}"/>
          </ac:spMkLst>
        </pc:spChg>
      </pc:sldChg>
      <pc:sldChg chg="setBg">
        <pc:chgData name="Francisco Ruiz" userId="f97065ad555cda36" providerId="LiveId" clId="{0E78D1D9-982D-41EA-A8E2-96CCBA1C5F5D}" dt="2024-10-16T04:37:45.624" v="1"/>
        <pc:sldMkLst>
          <pc:docMk/>
          <pc:sldMk cId="3691238461" sldId="3852"/>
        </pc:sldMkLst>
      </pc:sldChg>
      <pc:sldChg chg="modSp mod setBg">
        <pc:chgData name="Francisco Ruiz" userId="f97065ad555cda36" providerId="LiveId" clId="{0E78D1D9-982D-41EA-A8E2-96CCBA1C5F5D}" dt="2024-10-16T04:43:00.080" v="22"/>
        <pc:sldMkLst>
          <pc:docMk/>
          <pc:sldMk cId="3682975725" sldId="3853"/>
        </pc:sldMkLst>
        <pc:spChg chg="mod">
          <ac:chgData name="Francisco Ruiz" userId="f97065ad555cda36" providerId="LiveId" clId="{0E78D1D9-982D-41EA-A8E2-96CCBA1C5F5D}" dt="2024-10-16T04:39:45.656" v="3" actId="255"/>
          <ac:spMkLst>
            <pc:docMk/>
            <pc:sldMk cId="3682975725" sldId="3853"/>
            <ac:spMk id="3" creationId="{FEECEBD4-35BF-26BB-D438-DA43EBD5EE89}"/>
          </ac:spMkLst>
        </pc:spChg>
      </pc:sldChg>
      <pc:sldChg chg="modSp mod">
        <pc:chgData name="Francisco Ruiz" userId="f97065ad555cda36" providerId="LiveId" clId="{0E78D1D9-982D-41EA-A8E2-96CCBA1C5F5D}" dt="2024-10-16T04:39:53.662" v="4" actId="255"/>
        <pc:sldMkLst>
          <pc:docMk/>
          <pc:sldMk cId="624512209" sldId="3854"/>
        </pc:sldMkLst>
        <pc:spChg chg="mod">
          <ac:chgData name="Francisco Ruiz" userId="f97065ad555cda36" providerId="LiveId" clId="{0E78D1D9-982D-41EA-A8E2-96CCBA1C5F5D}" dt="2024-10-16T04:39:53.662" v="4" actId="255"/>
          <ac:spMkLst>
            <pc:docMk/>
            <pc:sldMk cId="624512209" sldId="3854"/>
            <ac:spMk id="3" creationId="{FEECEBD4-35BF-26BB-D438-DA43EBD5EE89}"/>
          </ac:spMkLst>
        </pc:spChg>
      </pc:sldChg>
      <pc:sldChg chg="modSp mod">
        <pc:chgData name="Francisco Ruiz" userId="f97065ad555cda36" providerId="LiveId" clId="{0E78D1D9-982D-41EA-A8E2-96CCBA1C5F5D}" dt="2024-10-16T04:40:01.001" v="5" actId="255"/>
        <pc:sldMkLst>
          <pc:docMk/>
          <pc:sldMk cId="925185219" sldId="3855"/>
        </pc:sldMkLst>
        <pc:spChg chg="mod">
          <ac:chgData name="Francisco Ruiz" userId="f97065ad555cda36" providerId="LiveId" clId="{0E78D1D9-982D-41EA-A8E2-96CCBA1C5F5D}" dt="2024-10-16T04:40:01.001" v="5" actId="255"/>
          <ac:spMkLst>
            <pc:docMk/>
            <pc:sldMk cId="925185219" sldId="3855"/>
            <ac:spMk id="3" creationId="{FEECEBD4-35BF-26BB-D438-DA43EBD5EE89}"/>
          </ac:spMkLst>
        </pc:spChg>
      </pc:sldChg>
      <pc:sldChg chg="modSp mod">
        <pc:chgData name="Francisco Ruiz" userId="f97065ad555cda36" providerId="LiveId" clId="{0E78D1D9-982D-41EA-A8E2-96CCBA1C5F5D}" dt="2024-10-16T04:40:13.694" v="6" actId="255"/>
        <pc:sldMkLst>
          <pc:docMk/>
          <pc:sldMk cId="3397042352" sldId="3856"/>
        </pc:sldMkLst>
        <pc:spChg chg="mod">
          <ac:chgData name="Francisco Ruiz" userId="f97065ad555cda36" providerId="LiveId" clId="{0E78D1D9-982D-41EA-A8E2-96CCBA1C5F5D}" dt="2024-10-16T04:40:13.694" v="6" actId="255"/>
          <ac:spMkLst>
            <pc:docMk/>
            <pc:sldMk cId="3397042352" sldId="3856"/>
            <ac:spMk id="3" creationId="{FEECEBD4-35BF-26BB-D438-DA43EBD5EE89}"/>
          </ac:spMkLst>
        </pc:spChg>
      </pc:sldChg>
      <pc:sldChg chg="addSp delSp modSp add mod modClrScheme chgLayout">
        <pc:chgData name="Francisco Ruiz" userId="f97065ad555cda36" providerId="LiveId" clId="{0E78D1D9-982D-41EA-A8E2-96CCBA1C5F5D}" dt="2024-10-16T05:00:48.287" v="423" actId="26606"/>
        <pc:sldMkLst>
          <pc:docMk/>
          <pc:sldMk cId="2910795565" sldId="3862"/>
        </pc:sldMkLst>
      </pc:sldChg>
      <pc:sldChg chg="addSp delSp modSp add mod modClrScheme chgLayout">
        <pc:chgData name="Francisco Ruiz" userId="f97065ad555cda36" providerId="LiveId" clId="{0E78D1D9-982D-41EA-A8E2-96CCBA1C5F5D}" dt="2024-10-16T05:11:43.318" v="441" actId="26606"/>
        <pc:sldMkLst>
          <pc:docMk/>
          <pc:sldMk cId="3436888743" sldId="3863"/>
        </pc:sldMkLst>
      </pc:sldChg>
      <pc:sldChg chg="add">
        <pc:chgData name="Francisco Ruiz" userId="f97065ad555cda36" providerId="LiveId" clId="{0E78D1D9-982D-41EA-A8E2-96CCBA1C5F5D}" dt="2024-10-16T05:11:52.779" v="442"/>
        <pc:sldMkLst>
          <pc:docMk/>
          <pc:sldMk cId="3361985238" sldId="3864"/>
        </pc:sldMkLst>
      </pc:sldChg>
      <pc:sldChg chg="add">
        <pc:chgData name="Francisco Ruiz" userId="f97065ad555cda36" providerId="LiveId" clId="{0E78D1D9-982D-41EA-A8E2-96CCBA1C5F5D}" dt="2024-10-16T05:11:55.328" v="443"/>
        <pc:sldMkLst>
          <pc:docMk/>
          <pc:sldMk cId="2574571266" sldId="3865"/>
        </pc:sldMkLst>
      </pc:sldChg>
      <pc:sldChg chg="add">
        <pc:chgData name="Francisco Ruiz" userId="f97065ad555cda36" providerId="LiveId" clId="{0E78D1D9-982D-41EA-A8E2-96CCBA1C5F5D}" dt="2024-10-16T05:11:57.930" v="444"/>
        <pc:sldMkLst>
          <pc:docMk/>
          <pc:sldMk cId="2827993108" sldId="3866"/>
        </pc:sldMkLst>
      </pc:sldChg>
      <pc:sldChg chg="add">
        <pc:chgData name="Francisco Ruiz" userId="f97065ad555cda36" providerId="LiveId" clId="{0E78D1D9-982D-41EA-A8E2-96CCBA1C5F5D}" dt="2024-10-16T05:12:00.270" v="445"/>
        <pc:sldMkLst>
          <pc:docMk/>
          <pc:sldMk cId="1649565719" sldId="3867"/>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41B970-5805-4075-BA2E-7C8562E06F9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4201277-8FA8-4067-A527-33820D63ED66}">
      <dgm:prSet/>
      <dgm:spPr/>
      <dgm:t>
        <a:bodyPr/>
        <a:lstStyle/>
        <a:p>
          <a:pPr>
            <a:lnSpc>
              <a:spcPct val="100000"/>
            </a:lnSpc>
          </a:pPr>
          <a:r>
            <a:rPr lang="en-US">
              <a:latin typeface="TW Cen MT"/>
            </a:rPr>
            <a:t>1. Demonstrate the healthcare expenditure over the year (2010-2017)</a:t>
          </a:r>
        </a:p>
      </dgm:t>
    </dgm:pt>
    <dgm:pt modelId="{523C6228-318C-4F8A-B795-654385275F27}" type="parTrans" cxnId="{687DCDF7-2D80-4E87-B789-B2ED247BBCE6}">
      <dgm:prSet/>
      <dgm:spPr/>
      <dgm:t>
        <a:bodyPr/>
        <a:lstStyle/>
        <a:p>
          <a:endParaRPr lang="en-US"/>
        </a:p>
      </dgm:t>
    </dgm:pt>
    <dgm:pt modelId="{A344DFC4-B34F-4A63-8E30-CA27F814C59E}" type="sibTrans" cxnId="{687DCDF7-2D80-4E87-B789-B2ED247BBCE6}">
      <dgm:prSet/>
      <dgm:spPr/>
      <dgm:t>
        <a:bodyPr/>
        <a:lstStyle/>
        <a:p>
          <a:endParaRPr lang="en-US"/>
        </a:p>
      </dgm:t>
    </dgm:pt>
    <dgm:pt modelId="{A0C4C790-0FA3-4E6F-A631-8AE34B484C4F}">
      <dgm:prSet/>
      <dgm:spPr/>
      <dgm:t>
        <a:bodyPr/>
        <a:lstStyle/>
        <a:p>
          <a:pPr>
            <a:lnSpc>
              <a:spcPct val="100000"/>
            </a:lnSpc>
          </a:pPr>
          <a:r>
            <a:rPr lang="en-US">
              <a:latin typeface="TW Cen MT"/>
            </a:rPr>
            <a:t>2. The total healthcare spend in government programs. </a:t>
          </a:r>
        </a:p>
      </dgm:t>
    </dgm:pt>
    <dgm:pt modelId="{3F3B9630-02C3-48C7-8C9F-A4F1BF213D84}" type="parTrans" cxnId="{122849CC-D310-4E71-AAB1-5B0B05657A54}">
      <dgm:prSet/>
      <dgm:spPr/>
      <dgm:t>
        <a:bodyPr/>
        <a:lstStyle/>
        <a:p>
          <a:endParaRPr lang="en-US"/>
        </a:p>
      </dgm:t>
    </dgm:pt>
    <dgm:pt modelId="{766B4AF1-3BDF-40EB-8E57-608E9B0817D7}" type="sibTrans" cxnId="{122849CC-D310-4E71-AAB1-5B0B05657A54}">
      <dgm:prSet/>
      <dgm:spPr/>
      <dgm:t>
        <a:bodyPr/>
        <a:lstStyle/>
        <a:p>
          <a:endParaRPr lang="en-US"/>
        </a:p>
      </dgm:t>
    </dgm:pt>
    <dgm:pt modelId="{C6134D51-DF24-49AC-AF05-0E59EC16C54C}">
      <dgm:prSet/>
      <dgm:spPr/>
      <dgm:t>
        <a:bodyPr/>
        <a:lstStyle/>
        <a:p>
          <a:pPr rtl="0">
            <a:lnSpc>
              <a:spcPct val="100000"/>
            </a:lnSpc>
          </a:pPr>
          <a:r>
            <a:rPr lang="en-US">
              <a:latin typeface="TW Cen MT"/>
            </a:rPr>
            <a:t>3. </a:t>
          </a:r>
          <a:r>
            <a:rPr lang="en-US">
              <a:latin typeface="TW Cen MT"/>
              <a:cs typeface="Calibri"/>
            </a:rPr>
            <a:t>The relation between total population and enrollment in Medicare between </a:t>
          </a:r>
        </a:p>
        <a:p>
          <a:pPr rtl="0">
            <a:lnSpc>
              <a:spcPct val="100000"/>
            </a:lnSpc>
          </a:pPr>
          <a:r>
            <a:rPr lang="en-US">
              <a:latin typeface="TW Cen MT"/>
              <a:cs typeface="Calibri"/>
            </a:rPr>
            <a:t>2010 to 2017 in the US. </a:t>
          </a:r>
        </a:p>
      </dgm:t>
    </dgm:pt>
    <dgm:pt modelId="{90165DBD-5DD8-4AC4-B3F0-834283BBC5C4}" type="parTrans" cxnId="{1DB89B92-E48A-4DAA-B88D-731F4D8B9319}">
      <dgm:prSet/>
      <dgm:spPr/>
      <dgm:t>
        <a:bodyPr/>
        <a:lstStyle/>
        <a:p>
          <a:endParaRPr lang="en-US"/>
        </a:p>
      </dgm:t>
    </dgm:pt>
    <dgm:pt modelId="{592E5C60-2E42-4412-A696-32615E444FB3}" type="sibTrans" cxnId="{1DB89B92-E48A-4DAA-B88D-731F4D8B9319}">
      <dgm:prSet/>
      <dgm:spPr/>
      <dgm:t>
        <a:bodyPr/>
        <a:lstStyle/>
        <a:p>
          <a:endParaRPr lang="en-US"/>
        </a:p>
      </dgm:t>
    </dgm:pt>
    <dgm:pt modelId="{4559D598-FF4B-4B9D-91D9-26D9189B1102}">
      <dgm:prSet/>
      <dgm:spPr/>
      <dgm:t>
        <a:bodyPr/>
        <a:lstStyle/>
        <a:p>
          <a:pPr>
            <a:lnSpc>
              <a:spcPct val="100000"/>
            </a:lnSpc>
          </a:pPr>
          <a:r>
            <a:rPr lang="en-US">
              <a:latin typeface="TW Cen MT"/>
            </a:rPr>
            <a:t>5. The statistics of mortality rates and healthcare spend. </a:t>
          </a:r>
        </a:p>
      </dgm:t>
    </dgm:pt>
    <dgm:pt modelId="{22850274-6B6E-46E8-9208-F9B1E6B16AF7}" type="parTrans" cxnId="{61E8FB9C-017F-4BD2-B633-7D8F6B68B80A}">
      <dgm:prSet/>
      <dgm:spPr/>
      <dgm:t>
        <a:bodyPr/>
        <a:lstStyle/>
        <a:p>
          <a:endParaRPr lang="en-US"/>
        </a:p>
      </dgm:t>
    </dgm:pt>
    <dgm:pt modelId="{B93473A7-598E-48DC-BB00-2244CD9A15F6}" type="sibTrans" cxnId="{61E8FB9C-017F-4BD2-B633-7D8F6B68B80A}">
      <dgm:prSet/>
      <dgm:spPr/>
      <dgm:t>
        <a:bodyPr/>
        <a:lstStyle/>
        <a:p>
          <a:endParaRPr lang="en-US"/>
        </a:p>
      </dgm:t>
    </dgm:pt>
    <dgm:pt modelId="{A1F183EF-A74A-4700-98F2-EC7B40074B11}">
      <dgm:prSet phldr="0"/>
      <dgm:spPr/>
      <dgm:t>
        <a:bodyPr/>
        <a:lstStyle/>
        <a:p>
          <a:pPr>
            <a:lnSpc>
              <a:spcPct val="100000"/>
            </a:lnSpc>
          </a:pPr>
          <a:r>
            <a:rPr lang="en-US">
              <a:latin typeface="TW Cen MT"/>
            </a:rPr>
            <a:t>4. The relation of high-income earners population and healthcare spend. </a:t>
          </a:r>
        </a:p>
      </dgm:t>
    </dgm:pt>
    <dgm:pt modelId="{ACC88040-C297-49BC-AF33-BF6789F3190C}" type="parTrans" cxnId="{4D986BB2-E1AD-4860-91F8-C257C8B3C805}">
      <dgm:prSet/>
      <dgm:spPr/>
      <dgm:t>
        <a:bodyPr/>
        <a:lstStyle/>
        <a:p>
          <a:endParaRPr lang="en-US"/>
        </a:p>
      </dgm:t>
    </dgm:pt>
    <dgm:pt modelId="{87ED6B22-4AA8-4A18-98EE-9733E32624B0}" type="sibTrans" cxnId="{4D986BB2-E1AD-4860-91F8-C257C8B3C805}">
      <dgm:prSet/>
      <dgm:spPr/>
      <dgm:t>
        <a:bodyPr/>
        <a:lstStyle/>
        <a:p>
          <a:endParaRPr lang="en-US"/>
        </a:p>
      </dgm:t>
    </dgm:pt>
    <dgm:pt modelId="{EFC11F1C-0B25-49FF-B2C7-BEFC3B7F6A06}" type="pres">
      <dgm:prSet presAssocID="{FB41B970-5805-4075-BA2E-7C8562E06F9D}" presName="root" presStyleCnt="0">
        <dgm:presLayoutVars>
          <dgm:dir/>
          <dgm:resizeHandles val="exact"/>
        </dgm:presLayoutVars>
      </dgm:prSet>
      <dgm:spPr/>
    </dgm:pt>
    <dgm:pt modelId="{50C342E7-3D27-4117-9E78-DDD665C84A8D}" type="pres">
      <dgm:prSet presAssocID="{E4201277-8FA8-4067-A527-33820D63ED66}" presName="compNode" presStyleCnt="0"/>
      <dgm:spPr/>
    </dgm:pt>
    <dgm:pt modelId="{0094E18A-29CE-44E3-93E4-822EF383DCB2}" type="pres">
      <dgm:prSet presAssocID="{E4201277-8FA8-4067-A527-33820D63ED66}" presName="bgRect" presStyleLbl="bgShp" presStyleIdx="0" presStyleCnt="5"/>
      <dgm:spPr/>
    </dgm:pt>
    <dgm:pt modelId="{BAFE5817-4F33-400C-BD59-E613D4F811A4}" type="pres">
      <dgm:prSet presAssocID="{E4201277-8FA8-4067-A527-33820D63ED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C9F9BA1B-8B9D-4F3A-B86A-EEC650F9DA0B}" type="pres">
      <dgm:prSet presAssocID="{E4201277-8FA8-4067-A527-33820D63ED66}" presName="spaceRect" presStyleCnt="0"/>
      <dgm:spPr/>
    </dgm:pt>
    <dgm:pt modelId="{D0D09090-20E1-44D5-BC4F-888CA47826A3}" type="pres">
      <dgm:prSet presAssocID="{E4201277-8FA8-4067-A527-33820D63ED66}" presName="parTx" presStyleLbl="revTx" presStyleIdx="0" presStyleCnt="5">
        <dgm:presLayoutVars>
          <dgm:chMax val="0"/>
          <dgm:chPref val="0"/>
        </dgm:presLayoutVars>
      </dgm:prSet>
      <dgm:spPr/>
    </dgm:pt>
    <dgm:pt modelId="{A026BE20-C292-4089-BB31-641EFC9E076D}" type="pres">
      <dgm:prSet presAssocID="{A344DFC4-B34F-4A63-8E30-CA27F814C59E}" presName="sibTrans" presStyleCnt="0"/>
      <dgm:spPr/>
    </dgm:pt>
    <dgm:pt modelId="{9929CE40-48D8-48B5-A8DC-AABFAA2C1F7C}" type="pres">
      <dgm:prSet presAssocID="{A0C4C790-0FA3-4E6F-A631-8AE34B484C4F}" presName="compNode" presStyleCnt="0"/>
      <dgm:spPr/>
    </dgm:pt>
    <dgm:pt modelId="{9E3866FC-27AB-4C82-8673-0D37AB9208FD}" type="pres">
      <dgm:prSet presAssocID="{A0C4C790-0FA3-4E6F-A631-8AE34B484C4F}" presName="bgRect" presStyleLbl="bgShp" presStyleIdx="1" presStyleCnt="5"/>
      <dgm:spPr/>
    </dgm:pt>
    <dgm:pt modelId="{027D37B4-A146-4C88-9741-0FBEAD841C20}" type="pres">
      <dgm:prSet presAssocID="{A0C4C790-0FA3-4E6F-A631-8AE34B484C4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9125F7F6-B9AF-4716-81AA-72A75966B064}" type="pres">
      <dgm:prSet presAssocID="{A0C4C790-0FA3-4E6F-A631-8AE34B484C4F}" presName="spaceRect" presStyleCnt="0"/>
      <dgm:spPr/>
    </dgm:pt>
    <dgm:pt modelId="{6444EA39-9758-4112-9DBB-87B168922154}" type="pres">
      <dgm:prSet presAssocID="{A0C4C790-0FA3-4E6F-A631-8AE34B484C4F}" presName="parTx" presStyleLbl="revTx" presStyleIdx="1" presStyleCnt="5">
        <dgm:presLayoutVars>
          <dgm:chMax val="0"/>
          <dgm:chPref val="0"/>
        </dgm:presLayoutVars>
      </dgm:prSet>
      <dgm:spPr/>
    </dgm:pt>
    <dgm:pt modelId="{7A106EA9-1869-4E09-823D-7AA5EF54D052}" type="pres">
      <dgm:prSet presAssocID="{766B4AF1-3BDF-40EB-8E57-608E9B0817D7}" presName="sibTrans" presStyleCnt="0"/>
      <dgm:spPr/>
    </dgm:pt>
    <dgm:pt modelId="{D65605C3-CC9F-4D78-BE78-013EF7FEA4A9}" type="pres">
      <dgm:prSet presAssocID="{C6134D51-DF24-49AC-AF05-0E59EC16C54C}" presName="compNode" presStyleCnt="0"/>
      <dgm:spPr/>
    </dgm:pt>
    <dgm:pt modelId="{5D8E06C9-B78B-4059-BD2D-BCCC14E762A6}" type="pres">
      <dgm:prSet presAssocID="{C6134D51-DF24-49AC-AF05-0E59EC16C54C}" presName="bgRect" presStyleLbl="bgShp" presStyleIdx="2" presStyleCnt="5"/>
      <dgm:spPr/>
    </dgm:pt>
    <dgm:pt modelId="{DC056367-E6B8-4924-AC2F-ECE7B48C7FF6}" type="pres">
      <dgm:prSet presAssocID="{C6134D51-DF24-49AC-AF05-0E59EC16C5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64933C24-6FB8-40BF-A25D-1D03458B4908}" type="pres">
      <dgm:prSet presAssocID="{C6134D51-DF24-49AC-AF05-0E59EC16C54C}" presName="spaceRect" presStyleCnt="0"/>
      <dgm:spPr/>
    </dgm:pt>
    <dgm:pt modelId="{27C51FC8-A443-49D0-8AB6-9F2EFCE289BF}" type="pres">
      <dgm:prSet presAssocID="{C6134D51-DF24-49AC-AF05-0E59EC16C54C}" presName="parTx" presStyleLbl="revTx" presStyleIdx="2" presStyleCnt="5">
        <dgm:presLayoutVars>
          <dgm:chMax val="0"/>
          <dgm:chPref val="0"/>
        </dgm:presLayoutVars>
      </dgm:prSet>
      <dgm:spPr/>
    </dgm:pt>
    <dgm:pt modelId="{817CD092-6A29-48D8-8E90-C317C368DE29}" type="pres">
      <dgm:prSet presAssocID="{592E5C60-2E42-4412-A696-32615E444FB3}" presName="sibTrans" presStyleCnt="0"/>
      <dgm:spPr/>
    </dgm:pt>
    <dgm:pt modelId="{6594C914-344C-45F5-82B8-CAF70C1B2726}" type="pres">
      <dgm:prSet presAssocID="{A1F183EF-A74A-4700-98F2-EC7B40074B11}" presName="compNode" presStyleCnt="0"/>
      <dgm:spPr/>
    </dgm:pt>
    <dgm:pt modelId="{397016AA-D2C1-4684-8F99-2DA44CF09992}" type="pres">
      <dgm:prSet presAssocID="{A1F183EF-A74A-4700-98F2-EC7B40074B11}" presName="bgRect" presStyleLbl="bgShp" presStyleIdx="3" presStyleCnt="5"/>
      <dgm:spPr/>
    </dgm:pt>
    <dgm:pt modelId="{ECBF2D4D-56E3-4257-9AE0-DE02E56F181F}" type="pres">
      <dgm:prSet presAssocID="{A1F183EF-A74A-4700-98F2-EC7B40074B11}" presName="iconRect" presStyleLbl="node1" presStyleIdx="3" presStyleCnt="5"/>
      <dgm:spPr/>
    </dgm:pt>
    <dgm:pt modelId="{AC885917-0881-40AA-9121-B54BC9ED631F}" type="pres">
      <dgm:prSet presAssocID="{A1F183EF-A74A-4700-98F2-EC7B40074B11}" presName="spaceRect" presStyleCnt="0"/>
      <dgm:spPr/>
    </dgm:pt>
    <dgm:pt modelId="{781E0C87-64FE-4DF2-8ECC-F05EC29B1BF0}" type="pres">
      <dgm:prSet presAssocID="{A1F183EF-A74A-4700-98F2-EC7B40074B11}" presName="parTx" presStyleLbl="revTx" presStyleIdx="3" presStyleCnt="5">
        <dgm:presLayoutVars>
          <dgm:chMax val="0"/>
          <dgm:chPref val="0"/>
        </dgm:presLayoutVars>
      </dgm:prSet>
      <dgm:spPr/>
    </dgm:pt>
    <dgm:pt modelId="{9E59799A-E937-4C05-8984-0BCEF4AD872F}" type="pres">
      <dgm:prSet presAssocID="{87ED6B22-4AA8-4A18-98EE-9733E32624B0}" presName="sibTrans" presStyleCnt="0"/>
      <dgm:spPr/>
    </dgm:pt>
    <dgm:pt modelId="{4412D56D-1D7F-452D-BEC0-44B4828917E5}" type="pres">
      <dgm:prSet presAssocID="{4559D598-FF4B-4B9D-91D9-26D9189B1102}" presName="compNode" presStyleCnt="0"/>
      <dgm:spPr/>
    </dgm:pt>
    <dgm:pt modelId="{7B31D48E-FF69-424B-84C8-C80B4DA9D331}" type="pres">
      <dgm:prSet presAssocID="{4559D598-FF4B-4B9D-91D9-26D9189B1102}" presName="bgRect" presStyleLbl="bgShp" presStyleIdx="4" presStyleCnt="5"/>
      <dgm:spPr/>
    </dgm:pt>
    <dgm:pt modelId="{3FD5A493-D635-4D37-B42D-D78458F0AF1F}" type="pres">
      <dgm:prSet presAssocID="{4559D598-FF4B-4B9D-91D9-26D9189B1102}"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B9504C1F-524B-4223-98AB-AE851D7D20B1}" type="pres">
      <dgm:prSet presAssocID="{4559D598-FF4B-4B9D-91D9-26D9189B1102}" presName="spaceRect" presStyleCnt="0"/>
      <dgm:spPr/>
    </dgm:pt>
    <dgm:pt modelId="{495B9389-F797-4B66-8195-E3F72BD36DB3}" type="pres">
      <dgm:prSet presAssocID="{4559D598-FF4B-4B9D-91D9-26D9189B1102}" presName="parTx" presStyleLbl="revTx" presStyleIdx="4" presStyleCnt="5">
        <dgm:presLayoutVars>
          <dgm:chMax val="0"/>
          <dgm:chPref val="0"/>
        </dgm:presLayoutVars>
      </dgm:prSet>
      <dgm:spPr/>
    </dgm:pt>
  </dgm:ptLst>
  <dgm:cxnLst>
    <dgm:cxn modelId="{5987D12F-3896-4221-B6D9-8D27B929683E}" type="presOf" srcId="{E4201277-8FA8-4067-A527-33820D63ED66}" destId="{D0D09090-20E1-44D5-BC4F-888CA47826A3}" srcOrd="0" destOrd="0" presId="urn:microsoft.com/office/officeart/2018/2/layout/IconVerticalSolidList"/>
    <dgm:cxn modelId="{1D44C75E-6FB4-4593-8CEE-FB4C745CE134}" type="presOf" srcId="{4559D598-FF4B-4B9D-91D9-26D9189B1102}" destId="{495B9389-F797-4B66-8195-E3F72BD36DB3}" srcOrd="0" destOrd="0" presId="urn:microsoft.com/office/officeart/2018/2/layout/IconVerticalSolidList"/>
    <dgm:cxn modelId="{2DFF2C66-B381-4598-B2E6-944524CE930D}" type="presOf" srcId="{FB41B970-5805-4075-BA2E-7C8562E06F9D}" destId="{EFC11F1C-0B25-49FF-B2C7-BEFC3B7F6A06}" srcOrd="0" destOrd="0" presId="urn:microsoft.com/office/officeart/2018/2/layout/IconVerticalSolidList"/>
    <dgm:cxn modelId="{110CE86B-6E08-468A-8785-1272F1604385}" type="presOf" srcId="{A0C4C790-0FA3-4E6F-A631-8AE34B484C4F}" destId="{6444EA39-9758-4112-9DBB-87B168922154}" srcOrd="0" destOrd="0" presId="urn:microsoft.com/office/officeart/2018/2/layout/IconVerticalSolidList"/>
    <dgm:cxn modelId="{66FC2A8B-7560-4AE8-A626-89D83D5B0308}" type="presOf" srcId="{A1F183EF-A74A-4700-98F2-EC7B40074B11}" destId="{781E0C87-64FE-4DF2-8ECC-F05EC29B1BF0}" srcOrd="0" destOrd="0" presId="urn:microsoft.com/office/officeart/2018/2/layout/IconVerticalSolidList"/>
    <dgm:cxn modelId="{1DB89B92-E48A-4DAA-B88D-731F4D8B9319}" srcId="{FB41B970-5805-4075-BA2E-7C8562E06F9D}" destId="{C6134D51-DF24-49AC-AF05-0E59EC16C54C}" srcOrd="2" destOrd="0" parTransId="{90165DBD-5DD8-4AC4-B3F0-834283BBC5C4}" sibTransId="{592E5C60-2E42-4412-A696-32615E444FB3}"/>
    <dgm:cxn modelId="{61E8FB9C-017F-4BD2-B633-7D8F6B68B80A}" srcId="{FB41B970-5805-4075-BA2E-7C8562E06F9D}" destId="{4559D598-FF4B-4B9D-91D9-26D9189B1102}" srcOrd="4" destOrd="0" parTransId="{22850274-6B6E-46E8-9208-F9B1E6B16AF7}" sibTransId="{B93473A7-598E-48DC-BB00-2244CD9A15F6}"/>
    <dgm:cxn modelId="{4D986BB2-E1AD-4860-91F8-C257C8B3C805}" srcId="{FB41B970-5805-4075-BA2E-7C8562E06F9D}" destId="{A1F183EF-A74A-4700-98F2-EC7B40074B11}" srcOrd="3" destOrd="0" parTransId="{ACC88040-C297-49BC-AF33-BF6789F3190C}" sibTransId="{87ED6B22-4AA8-4A18-98EE-9733E32624B0}"/>
    <dgm:cxn modelId="{122849CC-D310-4E71-AAB1-5B0B05657A54}" srcId="{FB41B970-5805-4075-BA2E-7C8562E06F9D}" destId="{A0C4C790-0FA3-4E6F-A631-8AE34B484C4F}" srcOrd="1" destOrd="0" parTransId="{3F3B9630-02C3-48C7-8C9F-A4F1BF213D84}" sibTransId="{766B4AF1-3BDF-40EB-8E57-608E9B0817D7}"/>
    <dgm:cxn modelId="{804BE7D0-3C5C-4EE4-8395-ACA3D58F7F31}" type="presOf" srcId="{C6134D51-DF24-49AC-AF05-0E59EC16C54C}" destId="{27C51FC8-A443-49D0-8AB6-9F2EFCE289BF}" srcOrd="0" destOrd="0" presId="urn:microsoft.com/office/officeart/2018/2/layout/IconVerticalSolidList"/>
    <dgm:cxn modelId="{687DCDF7-2D80-4E87-B789-B2ED247BBCE6}" srcId="{FB41B970-5805-4075-BA2E-7C8562E06F9D}" destId="{E4201277-8FA8-4067-A527-33820D63ED66}" srcOrd="0" destOrd="0" parTransId="{523C6228-318C-4F8A-B795-654385275F27}" sibTransId="{A344DFC4-B34F-4A63-8E30-CA27F814C59E}"/>
    <dgm:cxn modelId="{B7E1D6C4-8BC3-4485-9BDD-82084C7C4A7B}" type="presParOf" srcId="{EFC11F1C-0B25-49FF-B2C7-BEFC3B7F6A06}" destId="{50C342E7-3D27-4117-9E78-DDD665C84A8D}" srcOrd="0" destOrd="0" presId="urn:microsoft.com/office/officeart/2018/2/layout/IconVerticalSolidList"/>
    <dgm:cxn modelId="{6A3CB22D-13D4-40C7-B055-FA3E99E95D49}" type="presParOf" srcId="{50C342E7-3D27-4117-9E78-DDD665C84A8D}" destId="{0094E18A-29CE-44E3-93E4-822EF383DCB2}" srcOrd="0" destOrd="0" presId="urn:microsoft.com/office/officeart/2018/2/layout/IconVerticalSolidList"/>
    <dgm:cxn modelId="{C67DBC19-E038-4EB6-A02C-92974BC715EB}" type="presParOf" srcId="{50C342E7-3D27-4117-9E78-DDD665C84A8D}" destId="{BAFE5817-4F33-400C-BD59-E613D4F811A4}" srcOrd="1" destOrd="0" presId="urn:microsoft.com/office/officeart/2018/2/layout/IconVerticalSolidList"/>
    <dgm:cxn modelId="{5798AE9B-45AC-4EF8-9254-52833FE4CB13}" type="presParOf" srcId="{50C342E7-3D27-4117-9E78-DDD665C84A8D}" destId="{C9F9BA1B-8B9D-4F3A-B86A-EEC650F9DA0B}" srcOrd="2" destOrd="0" presId="urn:microsoft.com/office/officeart/2018/2/layout/IconVerticalSolidList"/>
    <dgm:cxn modelId="{500958A1-95C3-40FE-AF5F-69374699DE41}" type="presParOf" srcId="{50C342E7-3D27-4117-9E78-DDD665C84A8D}" destId="{D0D09090-20E1-44D5-BC4F-888CA47826A3}" srcOrd="3" destOrd="0" presId="urn:microsoft.com/office/officeart/2018/2/layout/IconVerticalSolidList"/>
    <dgm:cxn modelId="{E133088D-7504-4225-8012-A8C6B08DCA51}" type="presParOf" srcId="{EFC11F1C-0B25-49FF-B2C7-BEFC3B7F6A06}" destId="{A026BE20-C292-4089-BB31-641EFC9E076D}" srcOrd="1" destOrd="0" presId="urn:microsoft.com/office/officeart/2018/2/layout/IconVerticalSolidList"/>
    <dgm:cxn modelId="{FAD83BFD-B0BD-4621-A804-C8F045B79295}" type="presParOf" srcId="{EFC11F1C-0B25-49FF-B2C7-BEFC3B7F6A06}" destId="{9929CE40-48D8-48B5-A8DC-AABFAA2C1F7C}" srcOrd="2" destOrd="0" presId="urn:microsoft.com/office/officeart/2018/2/layout/IconVerticalSolidList"/>
    <dgm:cxn modelId="{A69A1F64-8673-4F28-A766-6ABA3BBF962A}" type="presParOf" srcId="{9929CE40-48D8-48B5-A8DC-AABFAA2C1F7C}" destId="{9E3866FC-27AB-4C82-8673-0D37AB9208FD}" srcOrd="0" destOrd="0" presId="urn:microsoft.com/office/officeart/2018/2/layout/IconVerticalSolidList"/>
    <dgm:cxn modelId="{2D58C5ED-DD69-4C90-84C6-889C9CF41DB6}" type="presParOf" srcId="{9929CE40-48D8-48B5-A8DC-AABFAA2C1F7C}" destId="{027D37B4-A146-4C88-9741-0FBEAD841C20}" srcOrd="1" destOrd="0" presId="urn:microsoft.com/office/officeart/2018/2/layout/IconVerticalSolidList"/>
    <dgm:cxn modelId="{B91A62AB-0C53-4F0A-BF45-9DB5560900C1}" type="presParOf" srcId="{9929CE40-48D8-48B5-A8DC-AABFAA2C1F7C}" destId="{9125F7F6-B9AF-4716-81AA-72A75966B064}" srcOrd="2" destOrd="0" presId="urn:microsoft.com/office/officeart/2018/2/layout/IconVerticalSolidList"/>
    <dgm:cxn modelId="{C90F5AA7-05DF-45B4-B236-0AAA1D709E37}" type="presParOf" srcId="{9929CE40-48D8-48B5-A8DC-AABFAA2C1F7C}" destId="{6444EA39-9758-4112-9DBB-87B168922154}" srcOrd="3" destOrd="0" presId="urn:microsoft.com/office/officeart/2018/2/layout/IconVerticalSolidList"/>
    <dgm:cxn modelId="{381F268A-8834-43BD-A92C-F2CCD95FB69E}" type="presParOf" srcId="{EFC11F1C-0B25-49FF-B2C7-BEFC3B7F6A06}" destId="{7A106EA9-1869-4E09-823D-7AA5EF54D052}" srcOrd="3" destOrd="0" presId="urn:microsoft.com/office/officeart/2018/2/layout/IconVerticalSolidList"/>
    <dgm:cxn modelId="{C18CC948-FC4F-40A1-8E61-491070DED541}" type="presParOf" srcId="{EFC11F1C-0B25-49FF-B2C7-BEFC3B7F6A06}" destId="{D65605C3-CC9F-4D78-BE78-013EF7FEA4A9}" srcOrd="4" destOrd="0" presId="urn:microsoft.com/office/officeart/2018/2/layout/IconVerticalSolidList"/>
    <dgm:cxn modelId="{AFA62111-83ED-4D2B-B48E-5224C32213BB}" type="presParOf" srcId="{D65605C3-CC9F-4D78-BE78-013EF7FEA4A9}" destId="{5D8E06C9-B78B-4059-BD2D-BCCC14E762A6}" srcOrd="0" destOrd="0" presId="urn:microsoft.com/office/officeart/2018/2/layout/IconVerticalSolidList"/>
    <dgm:cxn modelId="{9BD2544C-CAD4-4C75-A6DB-063803DD9D61}" type="presParOf" srcId="{D65605C3-CC9F-4D78-BE78-013EF7FEA4A9}" destId="{DC056367-E6B8-4924-AC2F-ECE7B48C7FF6}" srcOrd="1" destOrd="0" presId="urn:microsoft.com/office/officeart/2018/2/layout/IconVerticalSolidList"/>
    <dgm:cxn modelId="{53F4683D-C863-4CF9-8C39-D8CAB619D5CF}" type="presParOf" srcId="{D65605C3-CC9F-4D78-BE78-013EF7FEA4A9}" destId="{64933C24-6FB8-40BF-A25D-1D03458B4908}" srcOrd="2" destOrd="0" presId="urn:microsoft.com/office/officeart/2018/2/layout/IconVerticalSolidList"/>
    <dgm:cxn modelId="{93C17D53-9F36-4A41-9461-6C04A2AC5083}" type="presParOf" srcId="{D65605C3-CC9F-4D78-BE78-013EF7FEA4A9}" destId="{27C51FC8-A443-49D0-8AB6-9F2EFCE289BF}" srcOrd="3" destOrd="0" presId="urn:microsoft.com/office/officeart/2018/2/layout/IconVerticalSolidList"/>
    <dgm:cxn modelId="{3BC2B198-B3AC-41A8-84E9-0B1CAEEDDE5C}" type="presParOf" srcId="{EFC11F1C-0B25-49FF-B2C7-BEFC3B7F6A06}" destId="{817CD092-6A29-48D8-8E90-C317C368DE29}" srcOrd="5" destOrd="0" presId="urn:microsoft.com/office/officeart/2018/2/layout/IconVerticalSolidList"/>
    <dgm:cxn modelId="{FF674983-C791-467D-9AA2-5FD86061526D}" type="presParOf" srcId="{EFC11F1C-0B25-49FF-B2C7-BEFC3B7F6A06}" destId="{6594C914-344C-45F5-82B8-CAF70C1B2726}" srcOrd="6" destOrd="0" presId="urn:microsoft.com/office/officeart/2018/2/layout/IconVerticalSolidList"/>
    <dgm:cxn modelId="{1A218EC9-8008-4676-AF1D-17BDA55B6EAF}" type="presParOf" srcId="{6594C914-344C-45F5-82B8-CAF70C1B2726}" destId="{397016AA-D2C1-4684-8F99-2DA44CF09992}" srcOrd="0" destOrd="0" presId="urn:microsoft.com/office/officeart/2018/2/layout/IconVerticalSolidList"/>
    <dgm:cxn modelId="{8B4BD570-8593-40BF-89B5-95336E77B0FD}" type="presParOf" srcId="{6594C914-344C-45F5-82B8-CAF70C1B2726}" destId="{ECBF2D4D-56E3-4257-9AE0-DE02E56F181F}" srcOrd="1" destOrd="0" presId="urn:microsoft.com/office/officeart/2018/2/layout/IconVerticalSolidList"/>
    <dgm:cxn modelId="{8D90ACD9-2604-4BEB-8FE5-4079C5BB6ACE}" type="presParOf" srcId="{6594C914-344C-45F5-82B8-CAF70C1B2726}" destId="{AC885917-0881-40AA-9121-B54BC9ED631F}" srcOrd="2" destOrd="0" presId="urn:microsoft.com/office/officeart/2018/2/layout/IconVerticalSolidList"/>
    <dgm:cxn modelId="{6698B44D-7BA8-4258-8157-4507CE77DCDC}" type="presParOf" srcId="{6594C914-344C-45F5-82B8-CAF70C1B2726}" destId="{781E0C87-64FE-4DF2-8ECC-F05EC29B1BF0}" srcOrd="3" destOrd="0" presId="urn:microsoft.com/office/officeart/2018/2/layout/IconVerticalSolidList"/>
    <dgm:cxn modelId="{A13325B2-A1F9-491E-B870-0F939C2BF25B}" type="presParOf" srcId="{EFC11F1C-0B25-49FF-B2C7-BEFC3B7F6A06}" destId="{9E59799A-E937-4C05-8984-0BCEF4AD872F}" srcOrd="7" destOrd="0" presId="urn:microsoft.com/office/officeart/2018/2/layout/IconVerticalSolidList"/>
    <dgm:cxn modelId="{7275193A-326A-4F3D-A6E9-07E13E2207BD}" type="presParOf" srcId="{EFC11F1C-0B25-49FF-B2C7-BEFC3B7F6A06}" destId="{4412D56D-1D7F-452D-BEC0-44B4828917E5}" srcOrd="8" destOrd="0" presId="urn:microsoft.com/office/officeart/2018/2/layout/IconVerticalSolidList"/>
    <dgm:cxn modelId="{3C441168-BBFD-46BD-A364-0067966B5BB7}" type="presParOf" srcId="{4412D56D-1D7F-452D-BEC0-44B4828917E5}" destId="{7B31D48E-FF69-424B-84C8-C80B4DA9D331}" srcOrd="0" destOrd="0" presId="urn:microsoft.com/office/officeart/2018/2/layout/IconVerticalSolidList"/>
    <dgm:cxn modelId="{60463D84-2D9B-43FC-9F93-E2899085889D}" type="presParOf" srcId="{4412D56D-1D7F-452D-BEC0-44B4828917E5}" destId="{3FD5A493-D635-4D37-B42D-D78458F0AF1F}" srcOrd="1" destOrd="0" presId="urn:microsoft.com/office/officeart/2018/2/layout/IconVerticalSolidList"/>
    <dgm:cxn modelId="{5A27D211-2463-475D-8CA8-30E51418D310}" type="presParOf" srcId="{4412D56D-1D7F-452D-BEC0-44B4828917E5}" destId="{B9504C1F-524B-4223-98AB-AE851D7D20B1}" srcOrd="2" destOrd="0" presId="urn:microsoft.com/office/officeart/2018/2/layout/IconVerticalSolidList"/>
    <dgm:cxn modelId="{3398B1B9-4ADA-4100-98D1-CD72ACB57897}" type="presParOf" srcId="{4412D56D-1D7F-452D-BEC0-44B4828917E5}" destId="{495B9389-F797-4B66-8195-E3F72BD36DB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4E18A-29CE-44E3-93E4-822EF383DCB2}">
      <dsp:nvSpPr>
        <dsp:cNvPr id="0" name=""/>
        <dsp:cNvSpPr/>
      </dsp:nvSpPr>
      <dsp:spPr>
        <a:xfrm>
          <a:off x="0" y="3357"/>
          <a:ext cx="10515600" cy="7151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E5817-4F33-400C-BD59-E613D4F811A4}">
      <dsp:nvSpPr>
        <dsp:cNvPr id="0" name=""/>
        <dsp:cNvSpPr/>
      </dsp:nvSpPr>
      <dsp:spPr>
        <a:xfrm>
          <a:off x="216336" y="164268"/>
          <a:ext cx="393338" cy="3933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D09090-20E1-44D5-BC4F-888CA47826A3}">
      <dsp:nvSpPr>
        <dsp:cNvPr id="0" name=""/>
        <dsp:cNvSpPr/>
      </dsp:nvSpPr>
      <dsp:spPr>
        <a:xfrm>
          <a:off x="826010" y="3357"/>
          <a:ext cx="9689589" cy="71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8" tIns="75688" rIns="75688" bIns="75688" numCol="1" spcCol="1270" anchor="ctr" anchorCtr="0">
          <a:noAutofit/>
        </a:bodyPr>
        <a:lstStyle/>
        <a:p>
          <a:pPr marL="0" lvl="0" indent="0" algn="l" defTabSz="755650">
            <a:lnSpc>
              <a:spcPct val="100000"/>
            </a:lnSpc>
            <a:spcBef>
              <a:spcPct val="0"/>
            </a:spcBef>
            <a:spcAft>
              <a:spcPct val="35000"/>
            </a:spcAft>
            <a:buNone/>
          </a:pPr>
          <a:r>
            <a:rPr lang="en-US" sz="1700" kern="1200">
              <a:latin typeface="TW Cen MT"/>
            </a:rPr>
            <a:t>1. Demonstrate the healthcare expenditure over the year (2010-2017)</a:t>
          </a:r>
        </a:p>
      </dsp:txBody>
      <dsp:txXfrm>
        <a:off x="826010" y="3357"/>
        <a:ext cx="9689589" cy="715160"/>
      </dsp:txXfrm>
    </dsp:sp>
    <dsp:sp modelId="{9E3866FC-27AB-4C82-8673-0D37AB9208FD}">
      <dsp:nvSpPr>
        <dsp:cNvPr id="0" name=""/>
        <dsp:cNvSpPr/>
      </dsp:nvSpPr>
      <dsp:spPr>
        <a:xfrm>
          <a:off x="0" y="897308"/>
          <a:ext cx="10515600" cy="7151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7D37B4-A146-4C88-9741-0FBEAD841C20}">
      <dsp:nvSpPr>
        <dsp:cNvPr id="0" name=""/>
        <dsp:cNvSpPr/>
      </dsp:nvSpPr>
      <dsp:spPr>
        <a:xfrm>
          <a:off x="216336" y="1058219"/>
          <a:ext cx="393338" cy="3933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4EA39-9758-4112-9DBB-87B168922154}">
      <dsp:nvSpPr>
        <dsp:cNvPr id="0" name=""/>
        <dsp:cNvSpPr/>
      </dsp:nvSpPr>
      <dsp:spPr>
        <a:xfrm>
          <a:off x="826010" y="897308"/>
          <a:ext cx="9689589" cy="71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8" tIns="75688" rIns="75688" bIns="75688" numCol="1" spcCol="1270" anchor="ctr" anchorCtr="0">
          <a:noAutofit/>
        </a:bodyPr>
        <a:lstStyle/>
        <a:p>
          <a:pPr marL="0" lvl="0" indent="0" algn="l" defTabSz="755650">
            <a:lnSpc>
              <a:spcPct val="100000"/>
            </a:lnSpc>
            <a:spcBef>
              <a:spcPct val="0"/>
            </a:spcBef>
            <a:spcAft>
              <a:spcPct val="35000"/>
            </a:spcAft>
            <a:buNone/>
          </a:pPr>
          <a:r>
            <a:rPr lang="en-US" sz="1700" kern="1200">
              <a:latin typeface="TW Cen MT"/>
            </a:rPr>
            <a:t>2. The total healthcare spend in government programs. </a:t>
          </a:r>
        </a:p>
      </dsp:txBody>
      <dsp:txXfrm>
        <a:off x="826010" y="897308"/>
        <a:ext cx="9689589" cy="715160"/>
      </dsp:txXfrm>
    </dsp:sp>
    <dsp:sp modelId="{5D8E06C9-B78B-4059-BD2D-BCCC14E762A6}">
      <dsp:nvSpPr>
        <dsp:cNvPr id="0" name=""/>
        <dsp:cNvSpPr/>
      </dsp:nvSpPr>
      <dsp:spPr>
        <a:xfrm>
          <a:off x="0" y="1791259"/>
          <a:ext cx="10515600" cy="7151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56367-E6B8-4924-AC2F-ECE7B48C7FF6}">
      <dsp:nvSpPr>
        <dsp:cNvPr id="0" name=""/>
        <dsp:cNvSpPr/>
      </dsp:nvSpPr>
      <dsp:spPr>
        <a:xfrm>
          <a:off x="216336" y="1952170"/>
          <a:ext cx="393338" cy="3933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C51FC8-A443-49D0-8AB6-9F2EFCE289BF}">
      <dsp:nvSpPr>
        <dsp:cNvPr id="0" name=""/>
        <dsp:cNvSpPr/>
      </dsp:nvSpPr>
      <dsp:spPr>
        <a:xfrm>
          <a:off x="826010" y="1791259"/>
          <a:ext cx="9689589" cy="71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8" tIns="75688" rIns="75688" bIns="75688" numCol="1" spcCol="1270" anchor="ctr" anchorCtr="0">
          <a:noAutofit/>
        </a:bodyPr>
        <a:lstStyle/>
        <a:p>
          <a:pPr marL="0" lvl="0" indent="0" algn="l" defTabSz="755650" rtl="0">
            <a:lnSpc>
              <a:spcPct val="100000"/>
            </a:lnSpc>
            <a:spcBef>
              <a:spcPct val="0"/>
            </a:spcBef>
            <a:spcAft>
              <a:spcPct val="35000"/>
            </a:spcAft>
            <a:buNone/>
          </a:pPr>
          <a:r>
            <a:rPr lang="en-US" sz="1700" kern="1200">
              <a:latin typeface="TW Cen MT"/>
            </a:rPr>
            <a:t>3. </a:t>
          </a:r>
          <a:r>
            <a:rPr lang="en-US" sz="1700" kern="1200">
              <a:latin typeface="TW Cen MT"/>
              <a:cs typeface="Calibri"/>
            </a:rPr>
            <a:t>The relation between total population and enrollment in Medicare between </a:t>
          </a:r>
        </a:p>
        <a:p>
          <a:pPr marL="0" lvl="0" indent="0" algn="l" defTabSz="755650" rtl="0">
            <a:lnSpc>
              <a:spcPct val="100000"/>
            </a:lnSpc>
            <a:spcBef>
              <a:spcPct val="0"/>
            </a:spcBef>
            <a:spcAft>
              <a:spcPct val="35000"/>
            </a:spcAft>
            <a:buNone/>
          </a:pPr>
          <a:r>
            <a:rPr lang="en-US" sz="1700" kern="1200">
              <a:latin typeface="TW Cen MT"/>
              <a:cs typeface="Calibri"/>
            </a:rPr>
            <a:t>2010 to 2017 in the US. </a:t>
          </a:r>
        </a:p>
      </dsp:txBody>
      <dsp:txXfrm>
        <a:off x="826010" y="1791259"/>
        <a:ext cx="9689589" cy="715160"/>
      </dsp:txXfrm>
    </dsp:sp>
    <dsp:sp modelId="{397016AA-D2C1-4684-8F99-2DA44CF09992}">
      <dsp:nvSpPr>
        <dsp:cNvPr id="0" name=""/>
        <dsp:cNvSpPr/>
      </dsp:nvSpPr>
      <dsp:spPr>
        <a:xfrm>
          <a:off x="0" y="2685210"/>
          <a:ext cx="10515600" cy="7151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F2D4D-56E3-4257-9AE0-DE02E56F181F}">
      <dsp:nvSpPr>
        <dsp:cNvPr id="0" name=""/>
        <dsp:cNvSpPr/>
      </dsp:nvSpPr>
      <dsp:spPr>
        <a:xfrm>
          <a:off x="216336" y="2846121"/>
          <a:ext cx="393338" cy="3933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E0C87-64FE-4DF2-8ECC-F05EC29B1BF0}">
      <dsp:nvSpPr>
        <dsp:cNvPr id="0" name=""/>
        <dsp:cNvSpPr/>
      </dsp:nvSpPr>
      <dsp:spPr>
        <a:xfrm>
          <a:off x="826010" y="2685210"/>
          <a:ext cx="9689589" cy="71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8" tIns="75688" rIns="75688" bIns="75688" numCol="1" spcCol="1270" anchor="ctr" anchorCtr="0">
          <a:noAutofit/>
        </a:bodyPr>
        <a:lstStyle/>
        <a:p>
          <a:pPr marL="0" lvl="0" indent="0" algn="l" defTabSz="755650">
            <a:lnSpc>
              <a:spcPct val="100000"/>
            </a:lnSpc>
            <a:spcBef>
              <a:spcPct val="0"/>
            </a:spcBef>
            <a:spcAft>
              <a:spcPct val="35000"/>
            </a:spcAft>
            <a:buNone/>
          </a:pPr>
          <a:r>
            <a:rPr lang="en-US" sz="1700" kern="1200">
              <a:latin typeface="TW Cen MT"/>
            </a:rPr>
            <a:t>4. The relation of high-income earners population and healthcare spend. </a:t>
          </a:r>
        </a:p>
      </dsp:txBody>
      <dsp:txXfrm>
        <a:off x="826010" y="2685210"/>
        <a:ext cx="9689589" cy="715160"/>
      </dsp:txXfrm>
    </dsp:sp>
    <dsp:sp modelId="{7B31D48E-FF69-424B-84C8-C80B4DA9D331}">
      <dsp:nvSpPr>
        <dsp:cNvPr id="0" name=""/>
        <dsp:cNvSpPr/>
      </dsp:nvSpPr>
      <dsp:spPr>
        <a:xfrm>
          <a:off x="0" y="3579161"/>
          <a:ext cx="10515600" cy="7151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5A493-D635-4D37-B42D-D78458F0AF1F}">
      <dsp:nvSpPr>
        <dsp:cNvPr id="0" name=""/>
        <dsp:cNvSpPr/>
      </dsp:nvSpPr>
      <dsp:spPr>
        <a:xfrm>
          <a:off x="216336" y="3740072"/>
          <a:ext cx="393338" cy="3933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5B9389-F797-4B66-8195-E3F72BD36DB3}">
      <dsp:nvSpPr>
        <dsp:cNvPr id="0" name=""/>
        <dsp:cNvSpPr/>
      </dsp:nvSpPr>
      <dsp:spPr>
        <a:xfrm>
          <a:off x="826010" y="3579161"/>
          <a:ext cx="9689589" cy="71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8" tIns="75688" rIns="75688" bIns="75688" numCol="1" spcCol="1270" anchor="ctr" anchorCtr="0">
          <a:noAutofit/>
        </a:bodyPr>
        <a:lstStyle/>
        <a:p>
          <a:pPr marL="0" lvl="0" indent="0" algn="l" defTabSz="755650">
            <a:lnSpc>
              <a:spcPct val="100000"/>
            </a:lnSpc>
            <a:spcBef>
              <a:spcPct val="0"/>
            </a:spcBef>
            <a:spcAft>
              <a:spcPct val="35000"/>
            </a:spcAft>
            <a:buNone/>
          </a:pPr>
          <a:r>
            <a:rPr lang="en-US" sz="1700" kern="1200">
              <a:latin typeface="TW Cen MT"/>
            </a:rPr>
            <a:t>5. The statistics of mortality rates and healthcare spend. </a:t>
          </a:r>
        </a:p>
      </dsp:txBody>
      <dsp:txXfrm>
        <a:off x="826010" y="3579161"/>
        <a:ext cx="9689589" cy="7151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970938" y="1"/>
            <a:ext cx="3037840" cy="466434"/>
          </a:xfrm>
          <a:prstGeom prst="rect">
            <a:avLst/>
          </a:prstGeom>
        </p:spPr>
        <p:txBody>
          <a:bodyPr vert="horz" lIns="93177" tIns="46589" rIns="93177" bIns="46589" rtlCol="0"/>
          <a:lstStyle>
            <a:lvl1pPr algn="r">
              <a:defRPr sz="1200"/>
            </a:lvl1pPr>
          </a:lstStyle>
          <a:p>
            <a:fld id="{0DC994AA-C437-4EF4-8BEF-0B832D7FA420}" type="datetimeFigureOut">
              <a:rPr lang="en-US" smtClean="0"/>
              <a:t>10/22/2024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77" tIns="46589" rIns="93177" bIns="46589" rtlCol="0"/>
          <a:lstStyle>
            <a:lvl1pPr algn="r">
              <a:defRPr sz="1200"/>
            </a:lvl1pPr>
          </a:lstStyle>
          <a:p>
            <a:fld id="{FB20CE03-6C3A-EB4D-A9B1-7EFD38B58412}" type="datetimeFigureOut">
              <a:rPr lang="en-US" smtClean="0"/>
              <a:t>10/22/2024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9"/>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B57D50D-BAA9-464B-B391-243138E078D8}" type="slidenum">
              <a:rPr lang="en-US" smtClean="0"/>
              <a:t>‹#›</a:t>
            </a:fld>
            <a:endParaRPr lang="en-US"/>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a:p>
        </p:txBody>
      </p:sp>
    </p:spTree>
    <p:extLst>
      <p:ext uri="{BB962C8B-B14F-4D97-AF65-F5344CB8AC3E}">
        <p14:creationId xmlns:p14="http://schemas.microsoft.com/office/powerpoint/2010/main" val="238822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Medicare Agg - Total Medicare personal health care spending by state and by service, 2010-2017</a:t>
            </a:r>
          </a:p>
          <a:p>
            <a:r>
              <a:rPr lang="en-US"/>
              <a:t>Medicaid Agg - Total Medicaid personal health care spending by state and by service, 2010-2017</a:t>
            </a:r>
          </a:p>
          <a:p>
            <a:r>
              <a:rPr lang="en-US"/>
              <a:t>PHI Agg - Total private health insurance personal health care spending by state and by service, 2010-2017</a:t>
            </a:r>
          </a:p>
          <a:p>
            <a:endParaRPr lang="en-US"/>
          </a:p>
          <a:p>
            <a:r>
              <a:rPr lang="en-US"/>
              <a:t>HC is getting more expensive and spend is increasing year over year – no surprise there. But rather than total spend, we want to see where the spend was increasing.</a:t>
            </a:r>
          </a:p>
          <a:p>
            <a:r>
              <a:rPr lang="en-US"/>
              <a:t>This chart shows the total per capita US Healthcare spend divided by the population for years 2010-2017.</a:t>
            </a:r>
          </a:p>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11</a:t>
            </a:fld>
            <a:endParaRPr lang="en-US"/>
          </a:p>
        </p:txBody>
      </p:sp>
    </p:spTree>
    <p:extLst>
      <p:ext uri="{BB962C8B-B14F-4D97-AF65-F5344CB8AC3E}">
        <p14:creationId xmlns:p14="http://schemas.microsoft.com/office/powerpoint/2010/main" val="254805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98B4-9F08-EB08-B596-9B73D8E0F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441BE-C076-0E56-2166-8118FAA0E9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C4996-9AAD-768F-948F-E3ACC171BD66}"/>
              </a:ext>
            </a:extLst>
          </p:cNvPr>
          <p:cNvSpPr>
            <a:spLocks noGrp="1"/>
          </p:cNvSpPr>
          <p:nvPr>
            <p:ph type="body" idx="1"/>
          </p:nvPr>
        </p:nvSpPr>
        <p:spPr/>
        <p:txBody>
          <a:bodyPr/>
          <a:lstStyle/>
          <a:p>
            <a:r>
              <a:rPr lang="en-US"/>
              <a:t>With personal health spend increasing, we wanted to look to see if we saw the same trend in gov program spending</a:t>
            </a:r>
          </a:p>
          <a:p>
            <a:r>
              <a:rPr lang="en-US"/>
              <a:t>Not only do you see the same upward trend, you can see sharper increases on Medicaid starting around 2014 (for those who need the extra financial support) vs. those on Medicare (those 65 &amp; older) – Medicare is also increasing but at a steady pace.</a:t>
            </a:r>
          </a:p>
        </p:txBody>
      </p:sp>
      <p:sp>
        <p:nvSpPr>
          <p:cNvPr id="4" name="Slide Number Placeholder 3">
            <a:extLst>
              <a:ext uri="{FF2B5EF4-FFF2-40B4-BE49-F238E27FC236}">
                <a16:creationId xmlns:a16="http://schemas.microsoft.com/office/drawing/2014/main" id="{EE8980F6-D7BE-3FAF-3E84-EC387EEFD7B4}"/>
              </a:ext>
            </a:extLst>
          </p:cNvPr>
          <p:cNvSpPr>
            <a:spLocks noGrp="1"/>
          </p:cNvSpPr>
          <p:nvPr>
            <p:ph type="sldNum" sz="quarter" idx="5"/>
          </p:nvPr>
        </p:nvSpPr>
        <p:spPr/>
        <p:txBody>
          <a:bodyPr/>
          <a:lstStyle/>
          <a:p>
            <a:fld id="{8B57D50D-BAA9-464B-B391-243138E078D8}" type="slidenum">
              <a:rPr lang="en-US" smtClean="0"/>
              <a:t>12</a:t>
            </a:fld>
            <a:endParaRPr lang="en-US"/>
          </a:p>
        </p:txBody>
      </p:sp>
    </p:spTree>
    <p:extLst>
      <p:ext uri="{BB962C8B-B14F-4D97-AF65-F5344CB8AC3E}">
        <p14:creationId xmlns:p14="http://schemas.microsoft.com/office/powerpoint/2010/main" val="1467266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0ABF9-94D3-0A2A-5BA7-F040CB7C8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77BAD-442C-5A5D-A7D7-469A064392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E36C24-BF1D-8681-7BF9-5C83D3F3B7E6}"/>
              </a:ext>
            </a:extLst>
          </p:cNvPr>
          <p:cNvSpPr>
            <a:spLocks noGrp="1"/>
          </p:cNvSpPr>
          <p:nvPr>
            <p:ph type="body" idx="1"/>
          </p:nvPr>
        </p:nvSpPr>
        <p:spPr/>
        <p:txBody>
          <a:bodyPr/>
          <a:lstStyle/>
          <a:p>
            <a:r>
              <a:rPr lang="en-US"/>
              <a:t>With personal health spend increasing, we wanted to look to see if we saw the same trend in gov program spending</a:t>
            </a:r>
          </a:p>
          <a:p>
            <a:r>
              <a:rPr lang="en-US"/>
              <a:t>Not only do you see the same upward trend, you can see sharper increases on Medicaid starting around 2014 (for those who need the extra financial support) vs. those on Medicare (those 65 &amp; older) – Medicare is also increasing but at a steady pace.</a:t>
            </a:r>
          </a:p>
        </p:txBody>
      </p:sp>
      <p:sp>
        <p:nvSpPr>
          <p:cNvPr id="4" name="Slide Number Placeholder 3">
            <a:extLst>
              <a:ext uri="{FF2B5EF4-FFF2-40B4-BE49-F238E27FC236}">
                <a16:creationId xmlns:a16="http://schemas.microsoft.com/office/drawing/2014/main" id="{54677B70-19C6-BC1A-894A-979B53B0833B}"/>
              </a:ext>
            </a:extLst>
          </p:cNvPr>
          <p:cNvSpPr>
            <a:spLocks noGrp="1"/>
          </p:cNvSpPr>
          <p:nvPr>
            <p:ph type="sldNum" sz="quarter" idx="5"/>
          </p:nvPr>
        </p:nvSpPr>
        <p:spPr/>
        <p:txBody>
          <a:bodyPr/>
          <a:lstStyle/>
          <a:p>
            <a:fld id="{8B57D50D-BAA9-464B-B391-243138E078D8}" type="slidenum">
              <a:rPr lang="en-US" smtClean="0"/>
              <a:t>13</a:t>
            </a:fld>
            <a:endParaRPr lang="en-US"/>
          </a:p>
        </p:txBody>
      </p:sp>
    </p:spTree>
    <p:extLst>
      <p:ext uri="{BB962C8B-B14F-4D97-AF65-F5344CB8AC3E}">
        <p14:creationId xmlns:p14="http://schemas.microsoft.com/office/powerpoint/2010/main" val="218466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949DE-B933-72D8-4B56-4EDA0A3C0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F3D34-4487-559A-DC58-8EBB9A00B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9EA06-A279-F580-CF9A-377495CE934C}"/>
              </a:ext>
            </a:extLst>
          </p:cNvPr>
          <p:cNvSpPr>
            <a:spLocks noGrp="1"/>
          </p:cNvSpPr>
          <p:nvPr>
            <p:ph type="body" idx="1"/>
          </p:nvPr>
        </p:nvSpPr>
        <p:spPr/>
        <p:txBody>
          <a:bodyPr/>
          <a:lstStyle/>
          <a:p>
            <a:r>
              <a:rPr lang="en-US"/>
              <a:t>If we go down a layer and look at the spend by state for government programs, you’ll notice both saw increases from 2010-2017, some states more than others, and you’ll see an overlay of mortality in a few slides in order to find if there was correlation with the spend you see here, but </a:t>
            </a:r>
          </a:p>
          <a:p>
            <a:r>
              <a:rPr lang="en-US"/>
              <a:t>key call out is that Medicaid is actually seeing a higher spend than Medicare, </a:t>
            </a:r>
          </a:p>
          <a:p>
            <a:r>
              <a:rPr lang="en-US"/>
              <a:t>though Medicare is seeing sharper increases year over years</a:t>
            </a:r>
          </a:p>
          <a:p>
            <a:endParaRPr lang="en-US"/>
          </a:p>
          <a:p>
            <a:r>
              <a:rPr lang="en-US"/>
              <a:t>One thing we wanted to look into that proved challenging because we didn’t have the data we needed to do it – there would be too many assumptions in the data we had, was overlay those on Medicare and Medicaid – if you’re on Medicare, there’s a chance you could be on Medicaid, but if you’re on Medicaid, it doesn’t necessarily mean you’re on Medicare.</a:t>
            </a:r>
          </a:p>
        </p:txBody>
      </p:sp>
      <p:sp>
        <p:nvSpPr>
          <p:cNvPr id="4" name="Slide Number Placeholder 3">
            <a:extLst>
              <a:ext uri="{FF2B5EF4-FFF2-40B4-BE49-F238E27FC236}">
                <a16:creationId xmlns:a16="http://schemas.microsoft.com/office/drawing/2014/main" id="{531C4680-CAA6-DE65-58E3-7184B437C905}"/>
              </a:ext>
            </a:extLst>
          </p:cNvPr>
          <p:cNvSpPr>
            <a:spLocks noGrp="1"/>
          </p:cNvSpPr>
          <p:nvPr>
            <p:ph type="sldNum" sz="quarter" idx="5"/>
          </p:nvPr>
        </p:nvSpPr>
        <p:spPr/>
        <p:txBody>
          <a:bodyPr/>
          <a:lstStyle/>
          <a:p>
            <a:fld id="{8B57D50D-BAA9-464B-B391-243138E078D8}" type="slidenum">
              <a:rPr lang="en-US" smtClean="0"/>
              <a:t>14</a:t>
            </a:fld>
            <a:endParaRPr lang="en-US"/>
          </a:p>
        </p:txBody>
      </p:sp>
    </p:spTree>
    <p:extLst>
      <p:ext uri="{BB962C8B-B14F-4D97-AF65-F5344CB8AC3E}">
        <p14:creationId xmlns:p14="http://schemas.microsoft.com/office/powerpoint/2010/main" val="14488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21F48-5F5A-B4CA-5C35-EA9B9011C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A9A9ED-5CAF-233B-F595-3C75874F2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08254-827A-656E-B2EA-643B66D60480}"/>
              </a:ext>
            </a:extLst>
          </p:cNvPr>
          <p:cNvSpPr>
            <a:spLocks noGrp="1"/>
          </p:cNvSpPr>
          <p:nvPr>
            <p:ph type="body" idx="1"/>
          </p:nvPr>
        </p:nvSpPr>
        <p:spPr/>
        <p:txBody>
          <a:bodyPr/>
          <a:lstStyle/>
          <a:p>
            <a:r>
              <a:rPr lang="en-US"/>
              <a:t>If we go down a layer and look at the spend by state for government programs, you’ll notice both saw increases from 2010-2017, some states more than others, and you’ll see an overlay of mortality in a few slides in order to find if there was correlation with the spend you see here, but </a:t>
            </a:r>
          </a:p>
          <a:p>
            <a:r>
              <a:rPr lang="en-US"/>
              <a:t>key call out is that Medicaid is actually seeing a higher spend than Medicare, </a:t>
            </a:r>
          </a:p>
          <a:p>
            <a:r>
              <a:rPr lang="en-US"/>
              <a:t>though Medicare is seeing sharper increases year over years</a:t>
            </a:r>
          </a:p>
          <a:p>
            <a:endParaRPr lang="en-US"/>
          </a:p>
          <a:p>
            <a:r>
              <a:rPr lang="en-US"/>
              <a:t>One thing we wanted to look into that proved challenging because we didn’t have the data we needed to do it – there would be too many assumptions in the data we had, was overlay those on Medicare and Medicaid – if you’re on Medicare, there’s a chance you could be on Medicaid, but if you’re on Medicaid, it doesn’t necessarily mean you’re on Medicare.</a:t>
            </a:r>
          </a:p>
        </p:txBody>
      </p:sp>
      <p:sp>
        <p:nvSpPr>
          <p:cNvPr id="4" name="Slide Number Placeholder 3">
            <a:extLst>
              <a:ext uri="{FF2B5EF4-FFF2-40B4-BE49-F238E27FC236}">
                <a16:creationId xmlns:a16="http://schemas.microsoft.com/office/drawing/2014/main" id="{25BD0756-1232-0415-470A-2DA807C43BE3}"/>
              </a:ext>
            </a:extLst>
          </p:cNvPr>
          <p:cNvSpPr>
            <a:spLocks noGrp="1"/>
          </p:cNvSpPr>
          <p:nvPr>
            <p:ph type="sldNum" sz="quarter" idx="5"/>
          </p:nvPr>
        </p:nvSpPr>
        <p:spPr/>
        <p:txBody>
          <a:bodyPr/>
          <a:lstStyle/>
          <a:p>
            <a:fld id="{8B57D50D-BAA9-464B-B391-243138E078D8}" type="slidenum">
              <a:rPr lang="en-US" smtClean="0"/>
              <a:t>15</a:t>
            </a:fld>
            <a:endParaRPr lang="en-US"/>
          </a:p>
        </p:txBody>
      </p:sp>
    </p:spTree>
    <p:extLst>
      <p:ext uri="{BB962C8B-B14F-4D97-AF65-F5344CB8AC3E}">
        <p14:creationId xmlns:p14="http://schemas.microsoft.com/office/powerpoint/2010/main" val="2833810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16</a:t>
            </a:fld>
            <a:endParaRPr lang="en-US"/>
          </a:p>
        </p:txBody>
      </p:sp>
    </p:spTree>
    <p:extLst>
      <p:ext uri="{BB962C8B-B14F-4D97-AF65-F5344CB8AC3E}">
        <p14:creationId xmlns:p14="http://schemas.microsoft.com/office/powerpoint/2010/main" val="68032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25</a:t>
            </a:fld>
            <a:endParaRPr lang="en-US"/>
          </a:p>
        </p:txBody>
      </p:sp>
    </p:spTree>
    <p:extLst>
      <p:ext uri="{BB962C8B-B14F-4D97-AF65-F5344CB8AC3E}">
        <p14:creationId xmlns:p14="http://schemas.microsoft.com/office/powerpoint/2010/main" val="2093421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29</a:t>
            </a:fld>
            <a:endParaRPr lang="en-US"/>
          </a:p>
        </p:txBody>
      </p:sp>
    </p:spTree>
    <p:extLst>
      <p:ext uri="{BB962C8B-B14F-4D97-AF65-F5344CB8AC3E}">
        <p14:creationId xmlns:p14="http://schemas.microsoft.com/office/powerpoint/2010/main" val="506378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2F901-A974-E9C6-B6BB-1596759101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372F2-BDB9-7A27-59A8-BCA516690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303FB-E307-A77B-9E5F-890A6F5055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B8BF06-4A68-C5AE-F1E9-EB5CCA27C965}"/>
              </a:ext>
            </a:extLst>
          </p:cNvPr>
          <p:cNvSpPr>
            <a:spLocks noGrp="1"/>
          </p:cNvSpPr>
          <p:nvPr>
            <p:ph type="sldNum" sz="quarter" idx="5"/>
          </p:nvPr>
        </p:nvSpPr>
        <p:spPr/>
        <p:txBody>
          <a:bodyPr/>
          <a:lstStyle/>
          <a:p>
            <a:fld id="{8B57D50D-BAA9-464B-B391-243138E078D8}" type="slidenum">
              <a:rPr lang="en-US" smtClean="0"/>
              <a:t>31</a:t>
            </a:fld>
            <a:endParaRPr lang="en-US"/>
          </a:p>
        </p:txBody>
      </p:sp>
    </p:spTree>
    <p:extLst>
      <p:ext uri="{BB962C8B-B14F-4D97-AF65-F5344CB8AC3E}">
        <p14:creationId xmlns:p14="http://schemas.microsoft.com/office/powerpoint/2010/main" val="2735980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5DD59-F0B1-8EE7-1906-FB476D3C2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C1490-5786-379E-4144-AB1E0FB6C7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281C6-90F3-37B1-00B1-7311E21785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A9DEE0-867D-244C-263D-873EC9AB0AD5}"/>
              </a:ext>
            </a:extLst>
          </p:cNvPr>
          <p:cNvSpPr>
            <a:spLocks noGrp="1"/>
          </p:cNvSpPr>
          <p:nvPr>
            <p:ph type="sldNum" sz="quarter" idx="5"/>
          </p:nvPr>
        </p:nvSpPr>
        <p:spPr/>
        <p:txBody>
          <a:bodyPr/>
          <a:lstStyle/>
          <a:p>
            <a:fld id="{8B57D50D-BAA9-464B-B391-243138E078D8}" type="slidenum">
              <a:rPr lang="en-US" smtClean="0"/>
              <a:t>32</a:t>
            </a:fld>
            <a:endParaRPr lang="en-US"/>
          </a:p>
        </p:txBody>
      </p:sp>
    </p:spTree>
    <p:extLst>
      <p:ext uri="{BB962C8B-B14F-4D97-AF65-F5344CB8AC3E}">
        <p14:creationId xmlns:p14="http://schemas.microsoft.com/office/powerpoint/2010/main" val="3229623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a:p>
        </p:txBody>
      </p:sp>
    </p:spTree>
    <p:extLst>
      <p:ext uri="{BB962C8B-B14F-4D97-AF65-F5344CB8AC3E}">
        <p14:creationId xmlns:p14="http://schemas.microsoft.com/office/powerpoint/2010/main" val="922949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33</a:t>
            </a:fld>
            <a:endParaRPr lang="en-US"/>
          </a:p>
        </p:txBody>
      </p:sp>
    </p:spTree>
    <p:extLst>
      <p:ext uri="{BB962C8B-B14F-4D97-AF65-F5344CB8AC3E}">
        <p14:creationId xmlns:p14="http://schemas.microsoft.com/office/powerpoint/2010/main" val="415122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34</a:t>
            </a:fld>
            <a:endParaRPr lang="en-US"/>
          </a:p>
        </p:txBody>
      </p:sp>
    </p:spTree>
    <p:extLst>
      <p:ext uri="{BB962C8B-B14F-4D97-AF65-F5344CB8AC3E}">
        <p14:creationId xmlns:p14="http://schemas.microsoft.com/office/powerpoint/2010/main" val="1070606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a:p>
        </p:txBody>
      </p:sp>
    </p:spTree>
    <p:extLst>
      <p:ext uri="{BB962C8B-B14F-4D97-AF65-F5344CB8AC3E}">
        <p14:creationId xmlns:p14="http://schemas.microsoft.com/office/powerpoint/2010/main" val="1951919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B6BDD-698E-4565-74BC-4F2CB81E1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543613-19D4-9BA6-D361-FE07595DB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B76DF-7BBF-3CF7-E96C-DFCD34EC31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677C71-0FCA-15E0-734D-7D1C75CC1377}"/>
              </a:ext>
            </a:extLst>
          </p:cNvPr>
          <p:cNvSpPr>
            <a:spLocks noGrp="1"/>
          </p:cNvSpPr>
          <p:nvPr>
            <p:ph type="sldNum" sz="quarter" idx="5"/>
          </p:nvPr>
        </p:nvSpPr>
        <p:spPr/>
        <p:txBody>
          <a:bodyPr/>
          <a:lstStyle/>
          <a:p>
            <a:fld id="{8B57D50D-BAA9-464B-B391-243138E078D8}" type="slidenum">
              <a:rPr lang="en-US" smtClean="0"/>
              <a:t>4</a:t>
            </a:fld>
            <a:endParaRPr lang="en-US"/>
          </a:p>
        </p:txBody>
      </p:sp>
    </p:spTree>
    <p:extLst>
      <p:ext uri="{BB962C8B-B14F-4D97-AF65-F5344CB8AC3E}">
        <p14:creationId xmlns:p14="http://schemas.microsoft.com/office/powerpoint/2010/main" val="185526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5</a:t>
            </a:fld>
            <a:endParaRPr lang="en-US"/>
          </a:p>
        </p:txBody>
      </p:sp>
    </p:spTree>
    <p:extLst>
      <p:ext uri="{BB962C8B-B14F-4D97-AF65-F5344CB8AC3E}">
        <p14:creationId xmlns:p14="http://schemas.microsoft.com/office/powerpoint/2010/main" val="357032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a:p>
        </p:txBody>
      </p:sp>
    </p:spTree>
    <p:extLst>
      <p:ext uri="{BB962C8B-B14F-4D97-AF65-F5344CB8AC3E}">
        <p14:creationId xmlns:p14="http://schemas.microsoft.com/office/powerpoint/2010/main" val="74386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7</a:t>
            </a:fld>
            <a:endParaRPr lang="en-US"/>
          </a:p>
        </p:txBody>
      </p:sp>
    </p:spTree>
    <p:extLst>
      <p:ext uri="{BB962C8B-B14F-4D97-AF65-F5344CB8AC3E}">
        <p14:creationId xmlns:p14="http://schemas.microsoft.com/office/powerpoint/2010/main" val="3522538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8</a:t>
            </a:fld>
            <a:endParaRPr lang="en-US"/>
          </a:p>
        </p:txBody>
      </p:sp>
    </p:spTree>
    <p:extLst>
      <p:ext uri="{BB962C8B-B14F-4D97-AF65-F5344CB8AC3E}">
        <p14:creationId xmlns:p14="http://schemas.microsoft.com/office/powerpoint/2010/main" val="286767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10</a:t>
            </a:fld>
            <a:endParaRPr lang="en-US"/>
          </a:p>
        </p:txBody>
      </p:sp>
    </p:spTree>
    <p:extLst>
      <p:ext uri="{BB962C8B-B14F-4D97-AF65-F5344CB8AC3E}">
        <p14:creationId xmlns:p14="http://schemas.microsoft.com/office/powerpoint/2010/main" val="2807705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endParaRPr lang="en-US" sz="180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162967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53C25C-B0D7-529D-221D-E232E1B25217}"/>
              </a:ext>
            </a:extLst>
          </p:cNvPr>
          <p:cNvSpPr>
            <a:spLocks noGrp="1"/>
          </p:cNvSpPr>
          <p:nvPr>
            <p:ph type="dt" sz="half" idx="10"/>
          </p:nvPr>
        </p:nvSpPr>
        <p:spPr/>
        <p:txBody>
          <a:bodyPr/>
          <a:lstStyle/>
          <a:p>
            <a:fld id="{92A4F9F2-E5DE-6D4E-AC9D-3D7636065F2F}" type="datetimeFigureOut">
              <a:rPr lang="en-US" smtClean="0"/>
              <a:t>10/22/2024</a:t>
            </a:fld>
            <a:endParaRPr lang="en-US"/>
          </a:p>
        </p:txBody>
      </p:sp>
      <p:sp>
        <p:nvSpPr>
          <p:cNvPr id="3" name="Footer Placeholder 2">
            <a:extLst>
              <a:ext uri="{FF2B5EF4-FFF2-40B4-BE49-F238E27FC236}">
                <a16:creationId xmlns:a16="http://schemas.microsoft.com/office/drawing/2014/main" id="{D0783299-CC86-BC46-93AA-E9CB6C9DE6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28960-EE8F-406C-E8D2-BD4A7B4F976E}"/>
              </a:ext>
            </a:extLst>
          </p:cNvPr>
          <p:cNvSpPr>
            <a:spLocks noGrp="1"/>
          </p:cNvSpPr>
          <p:nvPr>
            <p:ph type="sldNum" sz="quarter" idx="12"/>
          </p:nvPr>
        </p:nvSpPr>
        <p:spPr/>
        <p:txBody>
          <a:bodyPr/>
          <a:lstStyle/>
          <a:p>
            <a:fld id="{2AA8CBB7-5BEC-284C-A6D6-7A714B444F24}" type="slidenum">
              <a:rPr lang="en-US" smtClean="0"/>
              <a:t>‹#›</a:t>
            </a:fld>
            <a:endParaRPr lang="en-US"/>
          </a:p>
        </p:txBody>
      </p:sp>
    </p:spTree>
    <p:extLst>
      <p:ext uri="{BB962C8B-B14F-4D97-AF65-F5344CB8AC3E}">
        <p14:creationId xmlns:p14="http://schemas.microsoft.com/office/powerpoint/2010/main" val="897468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10/22/2024</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10/22/2024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 id="21474836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0.xml"/><Relationship Id="rId16"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1.xml"/><Relationship Id="rId16"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2.xml"/><Relationship Id="rId16"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healthsystemtracker.org/chart-collection/u-s-spending-healthcare-changed-time/"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s://www.statista.com/statistics/184955/us-national-health-expenditures-per-capita-since-1960/"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609957" y="1119031"/>
            <a:ext cx="4384736" cy="4619938"/>
          </a:xfrm>
        </p:spPr>
        <p:txBody>
          <a:bodyPr anchor="ctr">
            <a:normAutofit/>
          </a:bodyPr>
          <a:lstStyle/>
          <a:p>
            <a:r>
              <a:rPr lang="en-US" b="0" i="0">
                <a:effectLst/>
              </a:rPr>
              <a:t>A glance into</a:t>
            </a:r>
            <a:br>
              <a:rPr lang="en-US" b="0" i="0">
                <a:effectLst/>
              </a:rPr>
            </a:br>
            <a:r>
              <a:rPr lang="en-US" b="0" i="0">
                <a:effectLst/>
              </a:rPr>
              <a:t>US Healthcare Expenditures &amp;</a:t>
            </a:r>
            <a:br>
              <a:rPr lang="en-US" b="0" i="0">
                <a:effectLst/>
              </a:rPr>
            </a:br>
            <a:r>
              <a:rPr lang="en-US" b="0" i="0">
                <a:effectLst/>
              </a:rPr>
              <a:t>Health Outcomes</a:t>
            </a:r>
            <a:endParaRPr lang="en-US"/>
          </a:p>
        </p:txBody>
      </p:sp>
      <p:sp>
        <p:nvSpPr>
          <p:cNvPr id="5" name="Oval 4">
            <a:extLst>
              <a:ext uri="{FF2B5EF4-FFF2-40B4-BE49-F238E27FC236}">
                <a16:creationId xmlns:a16="http://schemas.microsoft.com/office/drawing/2014/main" id="{5D3A83AF-C734-2880-911C-1BD2C522BA47}"/>
              </a:ext>
            </a:extLst>
          </p:cNvPr>
          <p:cNvSpPr/>
          <p:nvPr/>
        </p:nvSpPr>
        <p:spPr>
          <a:xfrm>
            <a:off x="10548263" y="5532777"/>
            <a:ext cx="461890" cy="41744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black background with blue text&#10;&#10;Description automatically generated">
            <a:extLst>
              <a:ext uri="{FF2B5EF4-FFF2-40B4-BE49-F238E27FC236}">
                <a16:creationId xmlns:a16="http://schemas.microsoft.com/office/drawing/2014/main" id="{5954568D-9F8D-9D15-DA6F-223DFF4CF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756" y="2023146"/>
            <a:ext cx="4739397" cy="2091654"/>
          </a:xfrm>
          <a:prstGeom prst="rect">
            <a:avLst/>
          </a:prstGeom>
        </p:spPr>
      </p:pic>
      <p:sp>
        <p:nvSpPr>
          <p:cNvPr id="8" name="TextBox 7">
            <a:extLst>
              <a:ext uri="{FF2B5EF4-FFF2-40B4-BE49-F238E27FC236}">
                <a16:creationId xmlns:a16="http://schemas.microsoft.com/office/drawing/2014/main" id="{447FEE38-CA7E-F213-2ED3-52FA2D270288}"/>
              </a:ext>
            </a:extLst>
          </p:cNvPr>
          <p:cNvSpPr txBox="1"/>
          <p:nvPr/>
        </p:nvSpPr>
        <p:spPr>
          <a:xfrm>
            <a:off x="6407916" y="4326440"/>
            <a:ext cx="1233273" cy="430887"/>
          </a:xfrm>
          <a:prstGeom prst="rect">
            <a:avLst/>
          </a:prstGeom>
          <a:noFill/>
        </p:spPr>
        <p:txBody>
          <a:bodyPr wrap="square">
            <a:spAutoFit/>
          </a:bodyPr>
          <a:lstStyle/>
          <a:p>
            <a:r>
              <a:rPr lang="en-US" sz="1100">
                <a:solidFill>
                  <a:srgbClr val="00B0F0"/>
                </a:solidFill>
              </a:rPr>
              <a:t>Sam </a:t>
            </a:r>
          </a:p>
          <a:p>
            <a:r>
              <a:rPr lang="en-US" sz="1100">
                <a:solidFill>
                  <a:srgbClr val="00B0F0"/>
                </a:solidFill>
              </a:rPr>
              <a:t>Sims</a:t>
            </a:r>
          </a:p>
        </p:txBody>
      </p:sp>
      <p:sp>
        <p:nvSpPr>
          <p:cNvPr id="10" name="TextBox 9">
            <a:extLst>
              <a:ext uri="{FF2B5EF4-FFF2-40B4-BE49-F238E27FC236}">
                <a16:creationId xmlns:a16="http://schemas.microsoft.com/office/drawing/2014/main" id="{0658F64B-51A0-F6D6-4EF4-EB1EEB239167}"/>
              </a:ext>
            </a:extLst>
          </p:cNvPr>
          <p:cNvSpPr txBox="1"/>
          <p:nvPr/>
        </p:nvSpPr>
        <p:spPr>
          <a:xfrm>
            <a:off x="7641189" y="4326440"/>
            <a:ext cx="2256282" cy="430887"/>
          </a:xfrm>
          <a:prstGeom prst="rect">
            <a:avLst/>
          </a:prstGeom>
          <a:noFill/>
        </p:spPr>
        <p:txBody>
          <a:bodyPr wrap="square">
            <a:spAutoFit/>
          </a:bodyPr>
          <a:lstStyle/>
          <a:p>
            <a:r>
              <a:rPr lang="en-US" sz="1100">
                <a:solidFill>
                  <a:srgbClr val="00B0F0"/>
                </a:solidFill>
              </a:rPr>
              <a:t>Nurmaa </a:t>
            </a:r>
          </a:p>
          <a:p>
            <a:r>
              <a:rPr lang="en-US" sz="1100">
                <a:solidFill>
                  <a:srgbClr val="00B0F0"/>
                </a:solidFill>
              </a:rPr>
              <a:t>Dashzeveg</a:t>
            </a:r>
          </a:p>
        </p:txBody>
      </p:sp>
      <p:sp>
        <p:nvSpPr>
          <p:cNvPr id="12" name="TextBox 11">
            <a:extLst>
              <a:ext uri="{FF2B5EF4-FFF2-40B4-BE49-F238E27FC236}">
                <a16:creationId xmlns:a16="http://schemas.microsoft.com/office/drawing/2014/main" id="{D0A02D6D-CF77-3F7D-8C7B-62F656EDDB36}"/>
              </a:ext>
            </a:extLst>
          </p:cNvPr>
          <p:cNvSpPr txBox="1"/>
          <p:nvPr/>
        </p:nvSpPr>
        <p:spPr>
          <a:xfrm>
            <a:off x="9181583" y="4326440"/>
            <a:ext cx="1233273" cy="430887"/>
          </a:xfrm>
          <a:prstGeom prst="rect">
            <a:avLst/>
          </a:prstGeom>
          <a:noFill/>
        </p:spPr>
        <p:txBody>
          <a:bodyPr wrap="square">
            <a:spAutoFit/>
          </a:bodyPr>
          <a:lstStyle/>
          <a:p>
            <a:r>
              <a:rPr lang="en-US" sz="1100">
                <a:solidFill>
                  <a:srgbClr val="00B0F0"/>
                </a:solidFill>
              </a:rPr>
              <a:t>Kathryn </a:t>
            </a:r>
          </a:p>
          <a:p>
            <a:r>
              <a:rPr lang="en-US" sz="1100">
                <a:solidFill>
                  <a:srgbClr val="00B0F0"/>
                </a:solidFill>
              </a:rPr>
              <a:t>McAtee</a:t>
            </a:r>
          </a:p>
        </p:txBody>
      </p:sp>
      <p:sp>
        <p:nvSpPr>
          <p:cNvPr id="14" name="TextBox 13">
            <a:extLst>
              <a:ext uri="{FF2B5EF4-FFF2-40B4-BE49-F238E27FC236}">
                <a16:creationId xmlns:a16="http://schemas.microsoft.com/office/drawing/2014/main" id="{DACCD4E4-9171-C2A0-ED9D-1FCE3E016CDD}"/>
              </a:ext>
            </a:extLst>
          </p:cNvPr>
          <p:cNvSpPr txBox="1"/>
          <p:nvPr/>
        </p:nvSpPr>
        <p:spPr>
          <a:xfrm>
            <a:off x="10540555" y="4326440"/>
            <a:ext cx="1233273" cy="430887"/>
          </a:xfrm>
          <a:prstGeom prst="rect">
            <a:avLst/>
          </a:prstGeom>
          <a:noFill/>
        </p:spPr>
        <p:txBody>
          <a:bodyPr wrap="square">
            <a:spAutoFit/>
          </a:bodyPr>
          <a:lstStyle/>
          <a:p>
            <a:r>
              <a:rPr lang="en-US" sz="1100">
                <a:solidFill>
                  <a:srgbClr val="00B0F0"/>
                </a:solidFill>
              </a:rPr>
              <a:t>Fran </a:t>
            </a:r>
          </a:p>
          <a:p>
            <a:r>
              <a:rPr lang="en-US" sz="1100">
                <a:solidFill>
                  <a:srgbClr val="00B0F0"/>
                </a:solidFill>
              </a:rPr>
              <a:t>Ruiz</a:t>
            </a:r>
          </a:p>
        </p:txBody>
      </p:sp>
      <p:cxnSp>
        <p:nvCxnSpPr>
          <p:cNvPr id="16" name="Straight Connector 15">
            <a:extLst>
              <a:ext uri="{FF2B5EF4-FFF2-40B4-BE49-F238E27FC236}">
                <a16:creationId xmlns:a16="http://schemas.microsoft.com/office/drawing/2014/main" id="{85B9253F-B18A-E3AD-A9D7-FEECE6F6BA4D}"/>
              </a:ext>
            </a:extLst>
          </p:cNvPr>
          <p:cNvCxnSpPr>
            <a:cxnSpLocks/>
          </p:cNvCxnSpPr>
          <p:nvPr/>
        </p:nvCxnSpPr>
        <p:spPr>
          <a:xfrm flipV="1">
            <a:off x="7315200" y="4372055"/>
            <a:ext cx="0" cy="339656"/>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6F0EEFF-3944-067F-C868-F4ACFBFAC0DE}"/>
              </a:ext>
            </a:extLst>
          </p:cNvPr>
          <p:cNvCxnSpPr>
            <a:cxnSpLocks/>
          </p:cNvCxnSpPr>
          <p:nvPr/>
        </p:nvCxnSpPr>
        <p:spPr>
          <a:xfrm flipV="1">
            <a:off x="8792854" y="4372055"/>
            <a:ext cx="0" cy="339656"/>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B6EBC62-143C-7378-AFA2-4CB59E959421}"/>
              </a:ext>
            </a:extLst>
          </p:cNvPr>
          <p:cNvCxnSpPr>
            <a:cxnSpLocks/>
          </p:cNvCxnSpPr>
          <p:nvPr/>
        </p:nvCxnSpPr>
        <p:spPr>
          <a:xfrm flipV="1">
            <a:off x="10256520" y="4372055"/>
            <a:ext cx="0" cy="339656"/>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349825"/>
            <a:ext cx="6560142" cy="3063149"/>
          </a:xfrm>
          <a:noFill/>
        </p:spPr>
        <p:txBody>
          <a:bodyPr/>
          <a:lstStyle/>
          <a:p>
            <a:pPr lvl="0"/>
            <a:r>
              <a:rPr lang="en-US" sz="2400"/>
              <a:t>A look into government healthcare program personal spend. </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815929" y="4412973"/>
            <a:ext cx="6560142" cy="1935571"/>
          </a:xfrm>
          <a:noFill/>
        </p:spPr>
        <p:txBody>
          <a:bodyPr/>
          <a:lstStyle/>
          <a:p>
            <a:r>
              <a:rPr lang="en-US" sz="2000"/>
              <a:t>Analyst Kathryn McAtee</a:t>
            </a:r>
          </a:p>
        </p:txBody>
      </p:sp>
    </p:spTree>
    <p:extLst>
      <p:ext uri="{BB962C8B-B14F-4D97-AF65-F5344CB8AC3E}">
        <p14:creationId xmlns:p14="http://schemas.microsoft.com/office/powerpoint/2010/main" val="368297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61239-1ACF-9F61-ED02-CF281C98B97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F6882D1D-33C0-8B43-1AA6-0AE0DD840101}"/>
              </a:ext>
            </a:extLst>
          </p:cNvPr>
          <p:cNvSpPr>
            <a:spLocks noGrp="1"/>
          </p:cNvSpPr>
          <p:nvPr>
            <p:ph type="title"/>
          </p:nvPr>
        </p:nvSpPr>
        <p:spPr>
          <a:xfrm>
            <a:off x="838200" y="-7854"/>
            <a:ext cx="10515600" cy="1325563"/>
          </a:xfrm>
        </p:spPr>
        <p:txBody>
          <a:bodyPr/>
          <a:lstStyle/>
          <a:p>
            <a:pPr algn="ctr"/>
            <a:r>
              <a:rPr lang="en-US"/>
              <a:t>Healthcare Spend is Increasing</a:t>
            </a:r>
          </a:p>
        </p:txBody>
      </p:sp>
      <p:sp>
        <p:nvSpPr>
          <p:cNvPr id="72" name="Rectangle 71">
            <a:extLst>
              <a:ext uri="{FF2B5EF4-FFF2-40B4-BE49-F238E27FC236}">
                <a16:creationId xmlns:a16="http://schemas.microsoft.com/office/drawing/2014/main" id="{109445F8-E8E0-7A4D-5C1D-6492EDE87D85}"/>
              </a:ext>
            </a:extLst>
          </p:cNvPr>
          <p:cNvSpPr/>
          <p:nvPr/>
        </p:nvSpPr>
        <p:spPr>
          <a:xfrm>
            <a:off x="0" y="4913906"/>
            <a:ext cx="12192000" cy="194409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94F7C2D5-FE90-C022-C160-21E8DF82432B}"/>
              </a:ext>
            </a:extLst>
          </p:cNvPr>
          <p:cNvGrpSpPr/>
          <p:nvPr/>
        </p:nvGrpSpPr>
        <p:grpSpPr>
          <a:xfrm>
            <a:off x="17208" y="5084718"/>
            <a:ext cx="1415230" cy="1701188"/>
            <a:chOff x="387243" y="4759322"/>
            <a:chExt cx="1415230" cy="1701188"/>
          </a:xfrm>
        </p:grpSpPr>
        <p:pic>
          <p:nvPicPr>
            <p:cNvPr id="74" name="Picture 73">
              <a:extLst>
                <a:ext uri="{FF2B5EF4-FFF2-40B4-BE49-F238E27FC236}">
                  <a16:creationId xmlns:a16="http://schemas.microsoft.com/office/drawing/2014/main" id="{4CBF1B59-F5BB-EC2E-8FEB-AAB51014D6D7}"/>
                </a:ext>
              </a:extLst>
            </p:cNvPr>
            <p:cNvPicPr>
              <a:picLocks noChangeAspect="1"/>
            </p:cNvPicPr>
            <p:nvPr/>
          </p:nvPicPr>
          <p:blipFill>
            <a:blip r:embed="rId3"/>
            <a:stretch>
              <a:fillRect/>
            </a:stretch>
          </p:blipFill>
          <p:spPr>
            <a:xfrm>
              <a:off x="854919" y="5299919"/>
              <a:ext cx="479879" cy="479879"/>
            </a:xfrm>
            <a:prstGeom prst="rect">
              <a:avLst/>
            </a:prstGeom>
          </p:spPr>
        </p:pic>
        <p:sp>
          <p:nvSpPr>
            <p:cNvPr id="75" name="Oval 74">
              <a:extLst>
                <a:ext uri="{FF2B5EF4-FFF2-40B4-BE49-F238E27FC236}">
                  <a16:creationId xmlns:a16="http://schemas.microsoft.com/office/drawing/2014/main" id="{4B15A7BE-322C-559E-F2FA-6818B0D22AFF}"/>
                </a:ext>
              </a:extLst>
            </p:cNvPr>
            <p:cNvSpPr/>
            <p:nvPr/>
          </p:nvSpPr>
          <p:spPr>
            <a:xfrm>
              <a:off x="859777" y="6018864"/>
              <a:ext cx="470163" cy="441646"/>
            </a:xfrm>
            <a:prstGeom prst="ellipse">
              <a:avLst/>
            </a:prstGeom>
            <a:solidFill>
              <a:schemeClr val="accent2">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1</a:t>
              </a:r>
            </a:p>
          </p:txBody>
        </p:sp>
        <p:sp>
          <p:nvSpPr>
            <p:cNvPr id="76" name="TextBox 75">
              <a:extLst>
                <a:ext uri="{FF2B5EF4-FFF2-40B4-BE49-F238E27FC236}">
                  <a16:creationId xmlns:a16="http://schemas.microsoft.com/office/drawing/2014/main" id="{8F8E717C-FC0D-5893-D4D4-8A53C1067F57}"/>
                </a:ext>
              </a:extLst>
            </p:cNvPr>
            <p:cNvSpPr txBox="1"/>
            <p:nvPr/>
          </p:nvSpPr>
          <p:spPr>
            <a:xfrm>
              <a:off x="387243" y="4894168"/>
              <a:ext cx="1415230" cy="369332"/>
            </a:xfrm>
            <a:prstGeom prst="rect">
              <a:avLst/>
            </a:prstGeom>
            <a:noFill/>
          </p:spPr>
          <p:txBody>
            <a:bodyPr wrap="square">
              <a:spAutoFit/>
            </a:bodyPr>
            <a:lstStyle/>
            <a:p>
              <a:pPr algn="ctr" fontAlgn="ctr"/>
              <a:r>
                <a:rPr lang="en-US" sz="900" u="none" strike="noStrike">
                  <a:effectLst/>
                </a:rPr>
                <a:t>Personal </a:t>
              </a:r>
            </a:p>
            <a:p>
              <a:pPr algn="ctr" fontAlgn="ctr"/>
              <a:r>
                <a:rPr lang="en-US" sz="900" u="none" strike="noStrike">
                  <a:effectLst/>
                </a:rPr>
                <a:t>Health Care </a:t>
              </a:r>
              <a:endParaRPr lang="en-US" sz="900" b="0" i="0" u="none" strike="noStrike">
                <a:solidFill>
                  <a:srgbClr val="000000"/>
                </a:solidFill>
                <a:effectLst/>
                <a:latin typeface="Calibri" panose="020F0502020204030204" pitchFamily="34" charset="0"/>
              </a:endParaRPr>
            </a:p>
          </p:txBody>
        </p:sp>
        <p:sp>
          <p:nvSpPr>
            <p:cNvPr id="77" name="Teardrop 76">
              <a:extLst>
                <a:ext uri="{FF2B5EF4-FFF2-40B4-BE49-F238E27FC236}">
                  <a16:creationId xmlns:a16="http://schemas.microsoft.com/office/drawing/2014/main" id="{BC8DB31E-ED16-AD51-DCC2-9C1B33F3D19C}"/>
                </a:ext>
              </a:extLst>
            </p:cNvPr>
            <p:cNvSpPr/>
            <p:nvPr/>
          </p:nvSpPr>
          <p:spPr>
            <a:xfrm rot="8100000">
              <a:off x="554571" y="4759322"/>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7B5F2FD7-9688-8A41-A115-5EE36E40D5C9}"/>
              </a:ext>
            </a:extLst>
          </p:cNvPr>
          <p:cNvGrpSpPr/>
          <p:nvPr/>
        </p:nvGrpSpPr>
        <p:grpSpPr>
          <a:xfrm>
            <a:off x="1098053" y="5084718"/>
            <a:ext cx="1415230" cy="1701189"/>
            <a:chOff x="1345273" y="4759321"/>
            <a:chExt cx="1415230" cy="1701189"/>
          </a:xfrm>
        </p:grpSpPr>
        <p:pic>
          <p:nvPicPr>
            <p:cNvPr id="79" name="Picture 78">
              <a:extLst>
                <a:ext uri="{FF2B5EF4-FFF2-40B4-BE49-F238E27FC236}">
                  <a16:creationId xmlns:a16="http://schemas.microsoft.com/office/drawing/2014/main" id="{6B2356CB-4693-9B11-4004-21E3F37C68E9}"/>
                </a:ext>
              </a:extLst>
            </p:cNvPr>
            <p:cNvPicPr>
              <a:picLocks noChangeAspect="1"/>
            </p:cNvPicPr>
            <p:nvPr/>
          </p:nvPicPr>
          <p:blipFill>
            <a:blip r:embed="rId4"/>
            <a:stretch>
              <a:fillRect/>
            </a:stretch>
          </p:blipFill>
          <p:spPr>
            <a:xfrm>
              <a:off x="1833519" y="5320489"/>
              <a:ext cx="438739" cy="438739"/>
            </a:xfrm>
            <a:prstGeom prst="rect">
              <a:avLst/>
            </a:prstGeom>
          </p:spPr>
        </p:pic>
        <p:sp>
          <p:nvSpPr>
            <p:cNvPr id="80" name="Oval 79">
              <a:extLst>
                <a:ext uri="{FF2B5EF4-FFF2-40B4-BE49-F238E27FC236}">
                  <a16:creationId xmlns:a16="http://schemas.microsoft.com/office/drawing/2014/main" id="{AF99E77D-CABC-C4A8-CE0E-5E186C3E579E}"/>
                </a:ext>
              </a:extLst>
            </p:cNvPr>
            <p:cNvSpPr/>
            <p:nvPr/>
          </p:nvSpPr>
          <p:spPr>
            <a:xfrm>
              <a:off x="1817807" y="6018864"/>
              <a:ext cx="470163" cy="441646"/>
            </a:xfrm>
            <a:prstGeom prst="ellipse">
              <a:avLst/>
            </a:prstGeom>
            <a:solidFill>
              <a:schemeClr val="accent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2</a:t>
              </a:r>
            </a:p>
          </p:txBody>
        </p:sp>
        <p:sp>
          <p:nvSpPr>
            <p:cNvPr id="81" name="TextBox 80">
              <a:extLst>
                <a:ext uri="{FF2B5EF4-FFF2-40B4-BE49-F238E27FC236}">
                  <a16:creationId xmlns:a16="http://schemas.microsoft.com/office/drawing/2014/main" id="{5321C8F6-F0BB-A1FE-0CDC-BFECAABC3BD0}"/>
                </a:ext>
              </a:extLst>
            </p:cNvPr>
            <p:cNvSpPr txBox="1"/>
            <p:nvPr/>
          </p:nvSpPr>
          <p:spPr>
            <a:xfrm>
              <a:off x="1345273" y="4894168"/>
              <a:ext cx="1415230" cy="369332"/>
            </a:xfrm>
            <a:prstGeom prst="rect">
              <a:avLst/>
            </a:prstGeom>
            <a:noFill/>
          </p:spPr>
          <p:txBody>
            <a:bodyPr wrap="square">
              <a:spAutoFit/>
            </a:bodyPr>
            <a:lstStyle/>
            <a:p>
              <a:pPr algn="ctr" fontAlgn="ctr"/>
              <a:r>
                <a:rPr lang="en-US" sz="900" u="none" strike="noStrike">
                  <a:effectLst/>
                </a:rPr>
                <a:t>Hospital</a:t>
              </a:r>
            </a:p>
            <a:p>
              <a:pPr algn="ctr" fontAlgn="ctr"/>
              <a:r>
                <a:rPr lang="en-US" sz="900" i="0">
                  <a:solidFill>
                    <a:srgbClr val="000000"/>
                  </a:solidFill>
                  <a:latin typeface="Calibri" panose="020F0502020204030204" pitchFamily="34" charset="0"/>
                </a:rPr>
                <a:t>Care</a:t>
              </a:r>
              <a:endParaRPr lang="en-US" sz="900" i="0" u="none" strike="noStrike">
                <a:solidFill>
                  <a:srgbClr val="000000"/>
                </a:solidFill>
                <a:effectLst/>
                <a:latin typeface="Calibri" panose="020F0502020204030204" pitchFamily="34" charset="0"/>
              </a:endParaRPr>
            </a:p>
          </p:txBody>
        </p:sp>
        <p:sp>
          <p:nvSpPr>
            <p:cNvPr id="82" name="Teardrop 81">
              <a:extLst>
                <a:ext uri="{FF2B5EF4-FFF2-40B4-BE49-F238E27FC236}">
                  <a16:creationId xmlns:a16="http://schemas.microsoft.com/office/drawing/2014/main" id="{0FB7021B-E73B-6F99-CA2C-979215F473CC}"/>
                </a:ext>
              </a:extLst>
            </p:cNvPr>
            <p:cNvSpPr/>
            <p:nvPr/>
          </p:nvSpPr>
          <p:spPr>
            <a:xfrm rot="8100000">
              <a:off x="1512601" y="4759321"/>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47846A50-3D44-6ECE-7B2A-90A34AEDC431}"/>
              </a:ext>
            </a:extLst>
          </p:cNvPr>
          <p:cNvGrpSpPr/>
          <p:nvPr/>
        </p:nvGrpSpPr>
        <p:grpSpPr>
          <a:xfrm>
            <a:off x="2178898" y="5084716"/>
            <a:ext cx="1417864" cy="1701192"/>
            <a:chOff x="2325774" y="4759318"/>
            <a:chExt cx="1417864" cy="1701192"/>
          </a:xfrm>
        </p:grpSpPr>
        <p:pic>
          <p:nvPicPr>
            <p:cNvPr id="84" name="Picture 83">
              <a:extLst>
                <a:ext uri="{FF2B5EF4-FFF2-40B4-BE49-F238E27FC236}">
                  <a16:creationId xmlns:a16="http://schemas.microsoft.com/office/drawing/2014/main" id="{F4C3EBD7-9F30-8F42-67BB-408FED752EFB}"/>
                </a:ext>
              </a:extLst>
            </p:cNvPr>
            <p:cNvPicPr>
              <a:picLocks noChangeAspect="1"/>
            </p:cNvPicPr>
            <p:nvPr/>
          </p:nvPicPr>
          <p:blipFill>
            <a:blip r:embed="rId5"/>
            <a:stretch>
              <a:fillRect/>
            </a:stretch>
          </p:blipFill>
          <p:spPr>
            <a:xfrm>
              <a:off x="2815337" y="5320489"/>
              <a:ext cx="438739" cy="438739"/>
            </a:xfrm>
            <a:prstGeom prst="rect">
              <a:avLst/>
            </a:prstGeom>
          </p:spPr>
        </p:pic>
        <p:sp>
          <p:nvSpPr>
            <p:cNvPr id="85" name="Oval 84">
              <a:extLst>
                <a:ext uri="{FF2B5EF4-FFF2-40B4-BE49-F238E27FC236}">
                  <a16:creationId xmlns:a16="http://schemas.microsoft.com/office/drawing/2014/main" id="{10D97403-D829-4EEE-3B56-2FAC77F24E50}"/>
                </a:ext>
              </a:extLst>
            </p:cNvPr>
            <p:cNvSpPr/>
            <p:nvPr/>
          </p:nvSpPr>
          <p:spPr>
            <a:xfrm>
              <a:off x="2799625" y="6018864"/>
              <a:ext cx="470163" cy="441646"/>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3</a:t>
              </a:r>
            </a:p>
          </p:txBody>
        </p:sp>
        <p:sp>
          <p:nvSpPr>
            <p:cNvPr id="86" name="TextBox 85">
              <a:extLst>
                <a:ext uri="{FF2B5EF4-FFF2-40B4-BE49-F238E27FC236}">
                  <a16:creationId xmlns:a16="http://schemas.microsoft.com/office/drawing/2014/main" id="{64B5B9A5-C623-A298-C469-6626277EE959}"/>
                </a:ext>
              </a:extLst>
            </p:cNvPr>
            <p:cNvSpPr txBox="1"/>
            <p:nvPr/>
          </p:nvSpPr>
          <p:spPr>
            <a:xfrm>
              <a:off x="2325774" y="4893811"/>
              <a:ext cx="1417864" cy="370046"/>
            </a:xfrm>
            <a:prstGeom prst="rect">
              <a:avLst/>
            </a:prstGeom>
            <a:noFill/>
          </p:spPr>
          <p:txBody>
            <a:bodyPr wrap="square">
              <a:spAutoFit/>
            </a:bodyPr>
            <a:lstStyle/>
            <a:p>
              <a:pPr algn="ctr"/>
              <a:r>
                <a:rPr lang="en-US" sz="900"/>
                <a:t>Physician &amp; </a:t>
              </a:r>
            </a:p>
            <a:p>
              <a:pPr algn="ctr"/>
              <a:r>
                <a:rPr lang="en-US" sz="900"/>
                <a:t>Clinical Services </a:t>
              </a:r>
            </a:p>
          </p:txBody>
        </p:sp>
        <p:sp>
          <p:nvSpPr>
            <p:cNvPr id="87" name="Teardrop 86">
              <a:extLst>
                <a:ext uri="{FF2B5EF4-FFF2-40B4-BE49-F238E27FC236}">
                  <a16:creationId xmlns:a16="http://schemas.microsoft.com/office/drawing/2014/main" id="{7E4A4C67-D0A0-D7A1-4675-140E55C03921}"/>
                </a:ext>
              </a:extLst>
            </p:cNvPr>
            <p:cNvSpPr/>
            <p:nvPr/>
          </p:nvSpPr>
          <p:spPr>
            <a:xfrm rot="8100000">
              <a:off x="2494419" y="4759318"/>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15D07F69-E02D-F31A-38E0-F1D5FAA4428D}"/>
              </a:ext>
            </a:extLst>
          </p:cNvPr>
          <p:cNvGrpSpPr/>
          <p:nvPr/>
        </p:nvGrpSpPr>
        <p:grpSpPr>
          <a:xfrm>
            <a:off x="3262377" y="5070067"/>
            <a:ext cx="1417864" cy="1730491"/>
            <a:chOff x="3327585" y="4730019"/>
            <a:chExt cx="1417864" cy="1730491"/>
          </a:xfrm>
        </p:grpSpPr>
        <p:pic>
          <p:nvPicPr>
            <p:cNvPr id="89" name="Picture 88">
              <a:extLst>
                <a:ext uri="{FF2B5EF4-FFF2-40B4-BE49-F238E27FC236}">
                  <a16:creationId xmlns:a16="http://schemas.microsoft.com/office/drawing/2014/main" id="{B5D9FF66-ADF7-BB12-5067-4DF5D28221E7}"/>
                </a:ext>
              </a:extLst>
            </p:cNvPr>
            <p:cNvPicPr>
              <a:picLocks noChangeAspect="1"/>
            </p:cNvPicPr>
            <p:nvPr/>
          </p:nvPicPr>
          <p:blipFill>
            <a:blip r:embed="rId6"/>
            <a:stretch>
              <a:fillRect/>
            </a:stretch>
          </p:blipFill>
          <p:spPr>
            <a:xfrm>
              <a:off x="3817148" y="5320489"/>
              <a:ext cx="438739" cy="438739"/>
            </a:xfrm>
            <a:prstGeom prst="rect">
              <a:avLst/>
            </a:prstGeom>
          </p:spPr>
        </p:pic>
        <p:sp>
          <p:nvSpPr>
            <p:cNvPr id="90" name="Oval 89">
              <a:extLst>
                <a:ext uri="{FF2B5EF4-FFF2-40B4-BE49-F238E27FC236}">
                  <a16:creationId xmlns:a16="http://schemas.microsoft.com/office/drawing/2014/main" id="{94B4B02F-B541-3C4C-5F10-A9318E93D32D}"/>
                </a:ext>
              </a:extLst>
            </p:cNvPr>
            <p:cNvSpPr/>
            <p:nvPr/>
          </p:nvSpPr>
          <p:spPr>
            <a:xfrm>
              <a:off x="3801436" y="6018864"/>
              <a:ext cx="470163" cy="441646"/>
            </a:xfrm>
            <a:prstGeom prst="ellipse">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4</a:t>
              </a:r>
            </a:p>
          </p:txBody>
        </p:sp>
        <p:sp>
          <p:nvSpPr>
            <p:cNvPr id="91" name="TextBox 90">
              <a:extLst>
                <a:ext uri="{FF2B5EF4-FFF2-40B4-BE49-F238E27FC236}">
                  <a16:creationId xmlns:a16="http://schemas.microsoft.com/office/drawing/2014/main" id="{47941D6C-826D-CDE0-D5B2-BAD71C5A22C7}"/>
                </a:ext>
              </a:extLst>
            </p:cNvPr>
            <p:cNvSpPr txBox="1"/>
            <p:nvPr/>
          </p:nvSpPr>
          <p:spPr>
            <a:xfrm>
              <a:off x="3327585" y="4824919"/>
              <a:ext cx="1417864" cy="507831"/>
            </a:xfrm>
            <a:prstGeom prst="rect">
              <a:avLst/>
            </a:prstGeom>
            <a:noFill/>
          </p:spPr>
          <p:txBody>
            <a:bodyPr wrap="square">
              <a:spAutoFit/>
            </a:bodyPr>
            <a:lstStyle/>
            <a:p>
              <a:pPr algn="ctr"/>
              <a:r>
                <a:rPr lang="en-US" sz="900"/>
                <a:t>Other</a:t>
              </a:r>
            </a:p>
            <a:p>
              <a:pPr algn="ctr"/>
              <a:r>
                <a:rPr lang="en-US" sz="900"/>
                <a:t>Professional</a:t>
              </a:r>
            </a:p>
            <a:p>
              <a:pPr algn="ctr"/>
              <a:r>
                <a:rPr lang="en-US" sz="900"/>
                <a:t>Services</a:t>
              </a:r>
            </a:p>
          </p:txBody>
        </p:sp>
        <p:sp>
          <p:nvSpPr>
            <p:cNvPr id="92" name="Teardrop 91">
              <a:extLst>
                <a:ext uri="{FF2B5EF4-FFF2-40B4-BE49-F238E27FC236}">
                  <a16:creationId xmlns:a16="http://schemas.microsoft.com/office/drawing/2014/main" id="{B39588F8-09E6-B036-0979-D487DB2DBB44}"/>
                </a:ext>
              </a:extLst>
            </p:cNvPr>
            <p:cNvSpPr/>
            <p:nvPr/>
          </p:nvSpPr>
          <p:spPr>
            <a:xfrm rot="8100000">
              <a:off x="3496230" y="4730019"/>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6F29D368-8FA8-EA0B-4F68-1B70BBA93F89}"/>
              </a:ext>
            </a:extLst>
          </p:cNvPr>
          <p:cNvGrpSpPr/>
          <p:nvPr/>
        </p:nvGrpSpPr>
        <p:grpSpPr>
          <a:xfrm>
            <a:off x="5429335" y="5085825"/>
            <a:ext cx="1417864" cy="1698975"/>
            <a:chOff x="5211145" y="4761535"/>
            <a:chExt cx="1417864" cy="1698975"/>
          </a:xfrm>
        </p:grpSpPr>
        <p:grpSp>
          <p:nvGrpSpPr>
            <p:cNvPr id="94" name="Group 93">
              <a:extLst>
                <a:ext uri="{FF2B5EF4-FFF2-40B4-BE49-F238E27FC236}">
                  <a16:creationId xmlns:a16="http://schemas.microsoft.com/office/drawing/2014/main" id="{ECF8F5A9-F79E-E6DA-BA69-5D7027E6A3C9}"/>
                </a:ext>
              </a:extLst>
            </p:cNvPr>
            <p:cNvGrpSpPr/>
            <p:nvPr/>
          </p:nvGrpSpPr>
          <p:grpSpPr>
            <a:xfrm>
              <a:off x="5703019" y="5290506"/>
              <a:ext cx="434137" cy="588272"/>
              <a:chOff x="7244398" y="3281630"/>
              <a:chExt cx="775494" cy="1162891"/>
            </a:xfrm>
          </p:grpSpPr>
          <p:pic>
            <p:nvPicPr>
              <p:cNvPr id="98" name="Picture 97">
                <a:extLst>
                  <a:ext uri="{FF2B5EF4-FFF2-40B4-BE49-F238E27FC236}">
                    <a16:creationId xmlns:a16="http://schemas.microsoft.com/office/drawing/2014/main" id="{41B0BB9E-2522-41B9-9B31-5BCCF5D1B120}"/>
                  </a:ext>
                </a:extLst>
              </p:cNvPr>
              <p:cNvPicPr>
                <a:picLocks noChangeAspect="1"/>
              </p:cNvPicPr>
              <p:nvPr/>
            </p:nvPicPr>
            <p:blipFill>
              <a:blip r:embed="rId7"/>
              <a:stretch>
                <a:fillRect/>
              </a:stretch>
            </p:blipFill>
            <p:spPr>
              <a:xfrm>
                <a:off x="7352985" y="3886200"/>
                <a:ext cx="558321" cy="558321"/>
              </a:xfrm>
              <a:prstGeom prst="rect">
                <a:avLst/>
              </a:prstGeom>
            </p:spPr>
          </p:pic>
          <p:pic>
            <p:nvPicPr>
              <p:cNvPr id="99" name="Picture 98">
                <a:extLst>
                  <a:ext uri="{FF2B5EF4-FFF2-40B4-BE49-F238E27FC236}">
                    <a16:creationId xmlns:a16="http://schemas.microsoft.com/office/drawing/2014/main" id="{F5EC609D-DD9D-22A6-8492-B57E264B4CE2}"/>
                  </a:ext>
                </a:extLst>
              </p:cNvPr>
              <p:cNvPicPr>
                <a:picLocks noChangeAspect="1"/>
              </p:cNvPicPr>
              <p:nvPr/>
            </p:nvPicPr>
            <p:blipFill>
              <a:blip r:embed="rId8"/>
              <a:stretch>
                <a:fillRect/>
              </a:stretch>
            </p:blipFill>
            <p:spPr>
              <a:xfrm>
                <a:off x="7244398" y="3281630"/>
                <a:ext cx="775494" cy="775494"/>
              </a:xfrm>
              <a:prstGeom prst="rect">
                <a:avLst/>
              </a:prstGeom>
            </p:spPr>
          </p:pic>
        </p:grpSp>
        <p:sp>
          <p:nvSpPr>
            <p:cNvPr id="95" name="Oval 94">
              <a:extLst>
                <a:ext uri="{FF2B5EF4-FFF2-40B4-BE49-F238E27FC236}">
                  <a16:creationId xmlns:a16="http://schemas.microsoft.com/office/drawing/2014/main" id="{D0B49527-6D1C-A68C-AF69-AD1CEC048E50}"/>
                </a:ext>
              </a:extLst>
            </p:cNvPr>
            <p:cNvSpPr/>
            <p:nvPr/>
          </p:nvSpPr>
          <p:spPr>
            <a:xfrm>
              <a:off x="5684996" y="6018864"/>
              <a:ext cx="470163" cy="441646"/>
            </a:xfrm>
            <a:prstGeom prst="ellipse">
              <a:avLst/>
            </a:prstGeom>
            <a:solidFill>
              <a:schemeClr val="accent1">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6</a:t>
              </a:r>
            </a:p>
          </p:txBody>
        </p:sp>
        <p:sp>
          <p:nvSpPr>
            <p:cNvPr id="96" name="TextBox 95">
              <a:extLst>
                <a:ext uri="{FF2B5EF4-FFF2-40B4-BE49-F238E27FC236}">
                  <a16:creationId xmlns:a16="http://schemas.microsoft.com/office/drawing/2014/main" id="{395EBB47-0A87-38D7-ED16-BCCA490D205F}"/>
                </a:ext>
              </a:extLst>
            </p:cNvPr>
            <p:cNvSpPr txBox="1"/>
            <p:nvPr/>
          </p:nvSpPr>
          <p:spPr>
            <a:xfrm>
              <a:off x="5211145" y="4894168"/>
              <a:ext cx="1417864" cy="369332"/>
            </a:xfrm>
            <a:prstGeom prst="rect">
              <a:avLst/>
            </a:prstGeom>
            <a:noFill/>
          </p:spPr>
          <p:txBody>
            <a:bodyPr wrap="square">
              <a:spAutoFit/>
            </a:bodyPr>
            <a:lstStyle/>
            <a:p>
              <a:pPr algn="ctr"/>
              <a:r>
                <a:rPr lang="en-US" sz="900"/>
                <a:t>Home Health</a:t>
              </a:r>
            </a:p>
            <a:p>
              <a:pPr algn="ctr"/>
              <a:r>
                <a:rPr lang="en-US" sz="900"/>
                <a:t>Care</a:t>
              </a:r>
            </a:p>
          </p:txBody>
        </p:sp>
        <p:sp>
          <p:nvSpPr>
            <p:cNvPr id="97" name="Teardrop 96">
              <a:extLst>
                <a:ext uri="{FF2B5EF4-FFF2-40B4-BE49-F238E27FC236}">
                  <a16:creationId xmlns:a16="http://schemas.microsoft.com/office/drawing/2014/main" id="{FE451DF1-BD43-07D7-33E6-C6B46D689F12}"/>
                </a:ext>
              </a:extLst>
            </p:cNvPr>
            <p:cNvSpPr/>
            <p:nvPr/>
          </p:nvSpPr>
          <p:spPr>
            <a:xfrm rot="8100000">
              <a:off x="5379790" y="4761535"/>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FE336BA8-038D-9B21-133E-0537C8BB1C86}"/>
              </a:ext>
            </a:extLst>
          </p:cNvPr>
          <p:cNvGrpSpPr/>
          <p:nvPr/>
        </p:nvGrpSpPr>
        <p:grpSpPr>
          <a:xfrm>
            <a:off x="4345856" y="5075511"/>
            <a:ext cx="1417864" cy="1719602"/>
            <a:chOff x="4255370" y="4728880"/>
            <a:chExt cx="1417864" cy="1719602"/>
          </a:xfrm>
        </p:grpSpPr>
        <p:pic>
          <p:nvPicPr>
            <p:cNvPr id="101" name="Picture 100">
              <a:extLst>
                <a:ext uri="{FF2B5EF4-FFF2-40B4-BE49-F238E27FC236}">
                  <a16:creationId xmlns:a16="http://schemas.microsoft.com/office/drawing/2014/main" id="{D8FBDCD4-78B3-1A03-9BCC-DFBDAF1C2C6E}"/>
                </a:ext>
              </a:extLst>
            </p:cNvPr>
            <p:cNvPicPr>
              <a:picLocks noChangeAspect="1"/>
            </p:cNvPicPr>
            <p:nvPr/>
          </p:nvPicPr>
          <p:blipFill>
            <a:blip r:embed="rId9"/>
            <a:stretch>
              <a:fillRect/>
            </a:stretch>
          </p:blipFill>
          <p:spPr>
            <a:xfrm>
              <a:off x="4735792" y="5299320"/>
              <a:ext cx="457020" cy="457020"/>
            </a:xfrm>
            <a:prstGeom prst="rect">
              <a:avLst/>
            </a:prstGeom>
          </p:spPr>
        </p:pic>
        <p:sp>
          <p:nvSpPr>
            <p:cNvPr id="102" name="Oval 101">
              <a:extLst>
                <a:ext uri="{FF2B5EF4-FFF2-40B4-BE49-F238E27FC236}">
                  <a16:creationId xmlns:a16="http://schemas.microsoft.com/office/drawing/2014/main" id="{B699BC70-9C45-2D70-E159-6C38B75FA09F}"/>
                </a:ext>
              </a:extLst>
            </p:cNvPr>
            <p:cNvSpPr/>
            <p:nvPr/>
          </p:nvSpPr>
          <p:spPr>
            <a:xfrm>
              <a:off x="4729221" y="6006836"/>
              <a:ext cx="470163" cy="441646"/>
            </a:xfrm>
            <a:prstGeom prst="ellipse">
              <a:avLst/>
            </a:prstGeom>
            <a:solidFill>
              <a:schemeClr val="accent5">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5</a:t>
              </a:r>
            </a:p>
          </p:txBody>
        </p:sp>
        <p:sp>
          <p:nvSpPr>
            <p:cNvPr id="103" name="TextBox 102">
              <a:extLst>
                <a:ext uri="{FF2B5EF4-FFF2-40B4-BE49-F238E27FC236}">
                  <a16:creationId xmlns:a16="http://schemas.microsoft.com/office/drawing/2014/main" id="{6F6412A0-87BE-A222-2AFE-308D4E63F0FF}"/>
                </a:ext>
              </a:extLst>
            </p:cNvPr>
            <p:cNvSpPr txBox="1"/>
            <p:nvPr/>
          </p:nvSpPr>
          <p:spPr>
            <a:xfrm>
              <a:off x="4255370" y="4882140"/>
              <a:ext cx="1417864" cy="369332"/>
            </a:xfrm>
            <a:prstGeom prst="rect">
              <a:avLst/>
            </a:prstGeom>
            <a:noFill/>
          </p:spPr>
          <p:txBody>
            <a:bodyPr wrap="square">
              <a:spAutoFit/>
            </a:bodyPr>
            <a:lstStyle/>
            <a:p>
              <a:pPr algn="ctr"/>
              <a:r>
                <a:rPr lang="en-US" sz="900"/>
                <a:t>Dental</a:t>
              </a:r>
            </a:p>
            <a:p>
              <a:pPr algn="ctr"/>
              <a:r>
                <a:rPr lang="en-US" sz="900"/>
                <a:t>Services</a:t>
              </a:r>
            </a:p>
          </p:txBody>
        </p:sp>
        <p:sp>
          <p:nvSpPr>
            <p:cNvPr id="104" name="Teardrop 103">
              <a:extLst>
                <a:ext uri="{FF2B5EF4-FFF2-40B4-BE49-F238E27FC236}">
                  <a16:creationId xmlns:a16="http://schemas.microsoft.com/office/drawing/2014/main" id="{C9767F3D-4630-F8D6-9DE1-2DAD6D2776DB}"/>
                </a:ext>
              </a:extLst>
            </p:cNvPr>
            <p:cNvSpPr/>
            <p:nvPr/>
          </p:nvSpPr>
          <p:spPr>
            <a:xfrm rot="8100000">
              <a:off x="4424015" y="4728880"/>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5CA4E1AD-4EFA-7EFE-BDCF-3CC7CDCCC26D}"/>
              </a:ext>
            </a:extLst>
          </p:cNvPr>
          <p:cNvGrpSpPr/>
          <p:nvPr/>
        </p:nvGrpSpPr>
        <p:grpSpPr>
          <a:xfrm>
            <a:off x="6512814" y="5064055"/>
            <a:ext cx="1417864" cy="1742515"/>
            <a:chOff x="6201106" y="4717995"/>
            <a:chExt cx="1417864" cy="1742515"/>
          </a:xfrm>
        </p:grpSpPr>
        <p:pic>
          <p:nvPicPr>
            <p:cNvPr id="106" name="Picture 105">
              <a:extLst>
                <a:ext uri="{FF2B5EF4-FFF2-40B4-BE49-F238E27FC236}">
                  <a16:creationId xmlns:a16="http://schemas.microsoft.com/office/drawing/2014/main" id="{27B7FFBF-2142-1EDD-0EEB-5D9AE7609CB5}"/>
                </a:ext>
              </a:extLst>
            </p:cNvPr>
            <p:cNvPicPr>
              <a:picLocks noChangeAspect="1"/>
            </p:cNvPicPr>
            <p:nvPr/>
          </p:nvPicPr>
          <p:blipFill>
            <a:blip r:embed="rId10"/>
            <a:stretch>
              <a:fillRect/>
            </a:stretch>
          </p:blipFill>
          <p:spPr>
            <a:xfrm>
              <a:off x="6690669" y="5320489"/>
              <a:ext cx="438739" cy="438739"/>
            </a:xfrm>
            <a:prstGeom prst="rect">
              <a:avLst/>
            </a:prstGeom>
          </p:spPr>
        </p:pic>
        <p:sp>
          <p:nvSpPr>
            <p:cNvPr id="107" name="Oval 106">
              <a:extLst>
                <a:ext uri="{FF2B5EF4-FFF2-40B4-BE49-F238E27FC236}">
                  <a16:creationId xmlns:a16="http://schemas.microsoft.com/office/drawing/2014/main" id="{E53B4DF6-2210-932F-7DC5-71CF6587620B}"/>
                </a:ext>
              </a:extLst>
            </p:cNvPr>
            <p:cNvSpPr/>
            <p:nvPr/>
          </p:nvSpPr>
          <p:spPr>
            <a:xfrm>
              <a:off x="6674957" y="6018864"/>
              <a:ext cx="470163" cy="441646"/>
            </a:xfrm>
            <a:prstGeom prst="ellipse">
              <a:avLst/>
            </a:prstGeom>
            <a:solidFill>
              <a:srgbClr val="FF66C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7</a:t>
              </a:r>
            </a:p>
          </p:txBody>
        </p:sp>
        <p:sp>
          <p:nvSpPr>
            <p:cNvPr id="108" name="TextBox 107">
              <a:extLst>
                <a:ext uri="{FF2B5EF4-FFF2-40B4-BE49-F238E27FC236}">
                  <a16:creationId xmlns:a16="http://schemas.microsoft.com/office/drawing/2014/main" id="{2CB28415-D8E6-18BC-C147-F54895DF1565}"/>
                </a:ext>
              </a:extLst>
            </p:cNvPr>
            <p:cNvSpPr txBox="1"/>
            <p:nvPr/>
          </p:nvSpPr>
          <p:spPr>
            <a:xfrm>
              <a:off x="6201106" y="4894168"/>
              <a:ext cx="1417864" cy="369332"/>
            </a:xfrm>
            <a:prstGeom prst="rect">
              <a:avLst/>
            </a:prstGeom>
            <a:noFill/>
          </p:spPr>
          <p:txBody>
            <a:bodyPr wrap="square">
              <a:spAutoFit/>
            </a:bodyPr>
            <a:lstStyle/>
            <a:p>
              <a:pPr algn="ctr"/>
              <a:r>
                <a:rPr lang="en-US" sz="900"/>
                <a:t>Prescription </a:t>
              </a:r>
            </a:p>
            <a:p>
              <a:pPr algn="ctr"/>
              <a:r>
                <a:rPr lang="en-US" sz="900"/>
                <a:t>Drugs</a:t>
              </a:r>
            </a:p>
          </p:txBody>
        </p:sp>
        <p:sp>
          <p:nvSpPr>
            <p:cNvPr id="109" name="Teardrop 108">
              <a:extLst>
                <a:ext uri="{FF2B5EF4-FFF2-40B4-BE49-F238E27FC236}">
                  <a16:creationId xmlns:a16="http://schemas.microsoft.com/office/drawing/2014/main" id="{E98117FF-DD0F-0323-88D7-840EAC4141E6}"/>
                </a:ext>
              </a:extLst>
            </p:cNvPr>
            <p:cNvSpPr/>
            <p:nvPr/>
          </p:nvSpPr>
          <p:spPr>
            <a:xfrm rot="8100000">
              <a:off x="6369751" y="4717995"/>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DBD8E658-73B1-0514-8470-3EEEFC38FA4E}"/>
              </a:ext>
            </a:extLst>
          </p:cNvPr>
          <p:cNvGrpSpPr/>
          <p:nvPr/>
        </p:nvGrpSpPr>
        <p:grpSpPr>
          <a:xfrm>
            <a:off x="7596293" y="5058041"/>
            <a:ext cx="1417864" cy="1754543"/>
            <a:chOff x="7291719" y="4705967"/>
            <a:chExt cx="1417864" cy="1754543"/>
          </a:xfrm>
        </p:grpSpPr>
        <p:pic>
          <p:nvPicPr>
            <p:cNvPr id="111" name="Picture 110">
              <a:extLst>
                <a:ext uri="{FF2B5EF4-FFF2-40B4-BE49-F238E27FC236}">
                  <a16:creationId xmlns:a16="http://schemas.microsoft.com/office/drawing/2014/main" id="{1FA7AF31-D2E3-256C-CE7F-0DF38F45F21D}"/>
                </a:ext>
              </a:extLst>
            </p:cNvPr>
            <p:cNvPicPr>
              <a:picLocks noChangeAspect="1"/>
            </p:cNvPicPr>
            <p:nvPr/>
          </p:nvPicPr>
          <p:blipFill>
            <a:blip r:embed="rId11"/>
            <a:stretch>
              <a:fillRect/>
            </a:stretch>
          </p:blipFill>
          <p:spPr>
            <a:xfrm>
              <a:off x="7762526" y="5301733"/>
              <a:ext cx="476250" cy="476250"/>
            </a:xfrm>
            <a:prstGeom prst="rect">
              <a:avLst/>
            </a:prstGeom>
          </p:spPr>
        </p:pic>
        <p:sp>
          <p:nvSpPr>
            <p:cNvPr id="112" name="Oval 111">
              <a:extLst>
                <a:ext uri="{FF2B5EF4-FFF2-40B4-BE49-F238E27FC236}">
                  <a16:creationId xmlns:a16="http://schemas.microsoft.com/office/drawing/2014/main" id="{6055B2F7-5260-5765-8290-943DA5DE4A54}"/>
                </a:ext>
              </a:extLst>
            </p:cNvPr>
            <p:cNvSpPr/>
            <p:nvPr/>
          </p:nvSpPr>
          <p:spPr>
            <a:xfrm>
              <a:off x="7765570" y="6018864"/>
              <a:ext cx="470163" cy="441646"/>
            </a:xfrm>
            <a:prstGeom prst="ellipse">
              <a:avLst/>
            </a:prstGeom>
            <a:solidFill>
              <a:schemeClr val="bg1">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8</a:t>
              </a:r>
            </a:p>
          </p:txBody>
        </p:sp>
        <p:sp>
          <p:nvSpPr>
            <p:cNvPr id="113" name="TextBox 112">
              <a:extLst>
                <a:ext uri="{FF2B5EF4-FFF2-40B4-BE49-F238E27FC236}">
                  <a16:creationId xmlns:a16="http://schemas.microsoft.com/office/drawing/2014/main" id="{051868B6-6FD9-C46F-83D0-57D741FDA932}"/>
                </a:ext>
              </a:extLst>
            </p:cNvPr>
            <p:cNvSpPr txBox="1"/>
            <p:nvPr/>
          </p:nvSpPr>
          <p:spPr>
            <a:xfrm>
              <a:off x="7291719" y="4824919"/>
              <a:ext cx="1417864" cy="507831"/>
            </a:xfrm>
            <a:prstGeom prst="rect">
              <a:avLst/>
            </a:prstGeom>
            <a:noFill/>
          </p:spPr>
          <p:txBody>
            <a:bodyPr wrap="square">
              <a:spAutoFit/>
            </a:bodyPr>
            <a:lstStyle/>
            <a:p>
              <a:pPr algn="ctr"/>
              <a:r>
                <a:rPr lang="en-US" sz="900"/>
                <a:t>Durable</a:t>
              </a:r>
            </a:p>
            <a:p>
              <a:pPr algn="ctr"/>
              <a:r>
                <a:rPr lang="en-US" sz="900"/>
                <a:t>Medical </a:t>
              </a:r>
            </a:p>
            <a:p>
              <a:pPr algn="ctr"/>
              <a:r>
                <a:rPr lang="en-US" sz="900"/>
                <a:t>Products</a:t>
              </a:r>
            </a:p>
          </p:txBody>
        </p:sp>
        <p:sp>
          <p:nvSpPr>
            <p:cNvPr id="114" name="Teardrop 113">
              <a:extLst>
                <a:ext uri="{FF2B5EF4-FFF2-40B4-BE49-F238E27FC236}">
                  <a16:creationId xmlns:a16="http://schemas.microsoft.com/office/drawing/2014/main" id="{E51AE3C4-61D8-E024-9B75-C48AFCFA2F99}"/>
                </a:ext>
              </a:extLst>
            </p:cNvPr>
            <p:cNvSpPr/>
            <p:nvPr/>
          </p:nvSpPr>
          <p:spPr>
            <a:xfrm rot="8100000">
              <a:off x="7460364" y="4705967"/>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1F996013-52F9-BE6F-8476-2AC41D67A7CD}"/>
              </a:ext>
            </a:extLst>
          </p:cNvPr>
          <p:cNvGrpSpPr/>
          <p:nvPr/>
        </p:nvGrpSpPr>
        <p:grpSpPr>
          <a:xfrm>
            <a:off x="8679772" y="5089121"/>
            <a:ext cx="1417864" cy="1692383"/>
            <a:chOff x="8182126" y="4768127"/>
            <a:chExt cx="1417864" cy="1692383"/>
          </a:xfrm>
        </p:grpSpPr>
        <p:grpSp>
          <p:nvGrpSpPr>
            <p:cNvPr id="116" name="Group 115">
              <a:extLst>
                <a:ext uri="{FF2B5EF4-FFF2-40B4-BE49-F238E27FC236}">
                  <a16:creationId xmlns:a16="http://schemas.microsoft.com/office/drawing/2014/main" id="{AC7A477B-ACA6-D9E4-A455-65516154C212}"/>
                </a:ext>
              </a:extLst>
            </p:cNvPr>
            <p:cNvGrpSpPr/>
            <p:nvPr/>
          </p:nvGrpSpPr>
          <p:grpSpPr>
            <a:xfrm>
              <a:off x="8601613" y="5252597"/>
              <a:ext cx="578890" cy="574522"/>
              <a:chOff x="5638800" y="2839232"/>
              <a:chExt cx="1077913" cy="1113666"/>
            </a:xfrm>
          </p:grpSpPr>
          <p:pic>
            <p:nvPicPr>
              <p:cNvPr id="120" name="Picture 119">
                <a:extLst>
                  <a:ext uri="{FF2B5EF4-FFF2-40B4-BE49-F238E27FC236}">
                    <a16:creationId xmlns:a16="http://schemas.microsoft.com/office/drawing/2014/main" id="{E434282C-8C3F-2DC5-44C2-12F4BA139EB0}"/>
                  </a:ext>
                </a:extLst>
              </p:cNvPr>
              <p:cNvPicPr>
                <a:picLocks noChangeAspect="1"/>
              </p:cNvPicPr>
              <p:nvPr/>
            </p:nvPicPr>
            <p:blipFill>
              <a:blip r:embed="rId12"/>
              <a:stretch>
                <a:fillRect/>
              </a:stretch>
            </p:blipFill>
            <p:spPr>
              <a:xfrm>
                <a:off x="5638800" y="2839232"/>
                <a:ext cx="914400" cy="914400"/>
              </a:xfrm>
              <a:prstGeom prst="rect">
                <a:avLst/>
              </a:prstGeom>
            </p:spPr>
          </p:pic>
          <p:pic>
            <p:nvPicPr>
              <p:cNvPr id="121" name="Picture 120">
                <a:extLst>
                  <a:ext uri="{FF2B5EF4-FFF2-40B4-BE49-F238E27FC236}">
                    <a16:creationId xmlns:a16="http://schemas.microsoft.com/office/drawing/2014/main" id="{57E7DC71-46A7-1273-B6D0-9DE5EE60DE60}"/>
                  </a:ext>
                </a:extLst>
              </p:cNvPr>
              <p:cNvPicPr>
                <a:picLocks noChangeAspect="1"/>
              </p:cNvPicPr>
              <p:nvPr/>
            </p:nvPicPr>
            <p:blipFill>
              <a:blip r:embed="rId13"/>
              <a:stretch>
                <a:fillRect/>
              </a:stretch>
            </p:blipFill>
            <p:spPr>
              <a:xfrm>
                <a:off x="6096000" y="3332185"/>
                <a:ext cx="620713" cy="620713"/>
              </a:xfrm>
              <a:prstGeom prst="rect">
                <a:avLst/>
              </a:prstGeom>
            </p:spPr>
          </p:pic>
        </p:grpSp>
        <p:sp>
          <p:nvSpPr>
            <p:cNvPr id="117" name="Oval 116">
              <a:extLst>
                <a:ext uri="{FF2B5EF4-FFF2-40B4-BE49-F238E27FC236}">
                  <a16:creationId xmlns:a16="http://schemas.microsoft.com/office/drawing/2014/main" id="{3ACA91AD-849A-1E16-55E4-6868CC58CC2A}"/>
                </a:ext>
              </a:extLst>
            </p:cNvPr>
            <p:cNvSpPr/>
            <p:nvPr/>
          </p:nvSpPr>
          <p:spPr>
            <a:xfrm>
              <a:off x="8655977" y="6018864"/>
              <a:ext cx="470163" cy="441646"/>
            </a:xfrm>
            <a:prstGeom prst="ellipse">
              <a:avLst/>
            </a:prstGeom>
            <a:solidFill>
              <a:srgbClr val="CCCC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9</a:t>
              </a:r>
            </a:p>
          </p:txBody>
        </p:sp>
        <p:sp>
          <p:nvSpPr>
            <p:cNvPr id="118" name="TextBox 117">
              <a:extLst>
                <a:ext uri="{FF2B5EF4-FFF2-40B4-BE49-F238E27FC236}">
                  <a16:creationId xmlns:a16="http://schemas.microsoft.com/office/drawing/2014/main" id="{E8631837-F3C1-380B-DE9D-E20A3587AB7D}"/>
                </a:ext>
              </a:extLst>
            </p:cNvPr>
            <p:cNvSpPr txBox="1"/>
            <p:nvPr/>
          </p:nvSpPr>
          <p:spPr>
            <a:xfrm>
              <a:off x="8182126" y="4894168"/>
              <a:ext cx="1417864" cy="369332"/>
            </a:xfrm>
            <a:prstGeom prst="rect">
              <a:avLst/>
            </a:prstGeom>
            <a:noFill/>
          </p:spPr>
          <p:txBody>
            <a:bodyPr wrap="square">
              <a:spAutoFit/>
            </a:bodyPr>
            <a:lstStyle/>
            <a:p>
              <a:pPr algn="ctr"/>
              <a:r>
                <a:rPr lang="en-US" sz="900"/>
                <a:t>Nursing </a:t>
              </a:r>
            </a:p>
            <a:p>
              <a:pPr algn="ctr"/>
              <a:r>
                <a:rPr lang="en-US" sz="900"/>
                <a:t>Home Care</a:t>
              </a:r>
            </a:p>
          </p:txBody>
        </p:sp>
        <p:sp>
          <p:nvSpPr>
            <p:cNvPr id="119" name="Teardrop 118">
              <a:extLst>
                <a:ext uri="{FF2B5EF4-FFF2-40B4-BE49-F238E27FC236}">
                  <a16:creationId xmlns:a16="http://schemas.microsoft.com/office/drawing/2014/main" id="{582A962F-6099-5FA3-D0B0-8E8ADDDD6DB3}"/>
                </a:ext>
              </a:extLst>
            </p:cNvPr>
            <p:cNvSpPr/>
            <p:nvPr/>
          </p:nvSpPr>
          <p:spPr>
            <a:xfrm rot="8100000">
              <a:off x="8350771" y="4768127"/>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C9C00040-B923-E523-699D-19BA09283A4E}"/>
              </a:ext>
            </a:extLst>
          </p:cNvPr>
          <p:cNvGrpSpPr/>
          <p:nvPr/>
        </p:nvGrpSpPr>
        <p:grpSpPr>
          <a:xfrm>
            <a:off x="9763251" y="5075620"/>
            <a:ext cx="1417864" cy="1719385"/>
            <a:chOff x="9238573" y="4741125"/>
            <a:chExt cx="1417864" cy="1719385"/>
          </a:xfrm>
        </p:grpSpPr>
        <p:pic>
          <p:nvPicPr>
            <p:cNvPr id="123" name="Picture 122">
              <a:extLst>
                <a:ext uri="{FF2B5EF4-FFF2-40B4-BE49-F238E27FC236}">
                  <a16:creationId xmlns:a16="http://schemas.microsoft.com/office/drawing/2014/main" id="{5704AE93-8AD2-FD1B-CAC9-7EF3AA587E89}"/>
                </a:ext>
              </a:extLst>
            </p:cNvPr>
            <p:cNvPicPr>
              <a:picLocks noChangeAspect="1"/>
            </p:cNvPicPr>
            <p:nvPr/>
          </p:nvPicPr>
          <p:blipFill>
            <a:blip r:embed="rId14"/>
            <a:stretch>
              <a:fillRect/>
            </a:stretch>
          </p:blipFill>
          <p:spPr>
            <a:xfrm>
              <a:off x="9728136" y="5320489"/>
              <a:ext cx="438739" cy="438739"/>
            </a:xfrm>
            <a:prstGeom prst="rect">
              <a:avLst/>
            </a:prstGeom>
          </p:spPr>
        </p:pic>
        <p:sp>
          <p:nvSpPr>
            <p:cNvPr id="124" name="Oval 123">
              <a:extLst>
                <a:ext uri="{FF2B5EF4-FFF2-40B4-BE49-F238E27FC236}">
                  <a16:creationId xmlns:a16="http://schemas.microsoft.com/office/drawing/2014/main" id="{F71FA861-93F8-4D6A-3E4A-88B295FC2FCD}"/>
                </a:ext>
              </a:extLst>
            </p:cNvPr>
            <p:cNvSpPr/>
            <p:nvPr/>
          </p:nvSpPr>
          <p:spPr>
            <a:xfrm>
              <a:off x="9712424" y="6018864"/>
              <a:ext cx="470163" cy="441646"/>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10</a:t>
              </a:r>
            </a:p>
          </p:txBody>
        </p:sp>
        <p:sp>
          <p:nvSpPr>
            <p:cNvPr id="125" name="TextBox 124">
              <a:extLst>
                <a:ext uri="{FF2B5EF4-FFF2-40B4-BE49-F238E27FC236}">
                  <a16:creationId xmlns:a16="http://schemas.microsoft.com/office/drawing/2014/main" id="{B2ECDB53-EC50-DF88-9B05-33F5AFD58CF8}"/>
                </a:ext>
              </a:extLst>
            </p:cNvPr>
            <p:cNvSpPr txBox="1"/>
            <p:nvPr/>
          </p:nvSpPr>
          <p:spPr>
            <a:xfrm>
              <a:off x="9238573" y="4894168"/>
              <a:ext cx="1417864" cy="369332"/>
            </a:xfrm>
            <a:prstGeom prst="rect">
              <a:avLst/>
            </a:prstGeom>
            <a:noFill/>
          </p:spPr>
          <p:txBody>
            <a:bodyPr wrap="square">
              <a:spAutoFit/>
            </a:bodyPr>
            <a:lstStyle/>
            <a:p>
              <a:pPr algn="ctr"/>
              <a:r>
                <a:rPr lang="en-US" sz="900"/>
                <a:t>Other </a:t>
              </a:r>
            </a:p>
            <a:p>
              <a:pPr algn="ctr"/>
              <a:r>
                <a:rPr lang="en-US" sz="900"/>
                <a:t>Health Care</a:t>
              </a:r>
            </a:p>
          </p:txBody>
        </p:sp>
        <p:sp>
          <p:nvSpPr>
            <p:cNvPr id="126" name="Teardrop 125">
              <a:extLst>
                <a:ext uri="{FF2B5EF4-FFF2-40B4-BE49-F238E27FC236}">
                  <a16:creationId xmlns:a16="http://schemas.microsoft.com/office/drawing/2014/main" id="{3C47A944-048E-0A1C-57A1-4CD2A312B99C}"/>
                </a:ext>
              </a:extLst>
            </p:cNvPr>
            <p:cNvSpPr/>
            <p:nvPr/>
          </p:nvSpPr>
          <p:spPr>
            <a:xfrm rot="8100000">
              <a:off x="9407218" y="4741125"/>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4638EAC5-FE32-0580-826D-364091F0B95A}"/>
              </a:ext>
            </a:extLst>
          </p:cNvPr>
          <p:cNvGrpSpPr/>
          <p:nvPr/>
        </p:nvGrpSpPr>
        <p:grpSpPr>
          <a:xfrm>
            <a:off x="10846727" y="5075619"/>
            <a:ext cx="1417864" cy="1719386"/>
            <a:chOff x="10280792" y="4741124"/>
            <a:chExt cx="1417864" cy="1719386"/>
          </a:xfrm>
        </p:grpSpPr>
        <p:pic>
          <p:nvPicPr>
            <p:cNvPr id="128" name="Picture 127">
              <a:extLst>
                <a:ext uri="{FF2B5EF4-FFF2-40B4-BE49-F238E27FC236}">
                  <a16:creationId xmlns:a16="http://schemas.microsoft.com/office/drawing/2014/main" id="{E49B939F-1E12-6BC7-0F93-0B3F38C342F4}"/>
                </a:ext>
              </a:extLst>
            </p:cNvPr>
            <p:cNvPicPr>
              <a:picLocks noChangeAspect="1"/>
            </p:cNvPicPr>
            <p:nvPr/>
          </p:nvPicPr>
          <p:blipFill>
            <a:blip r:embed="rId15"/>
            <a:stretch>
              <a:fillRect/>
            </a:stretch>
          </p:blipFill>
          <p:spPr>
            <a:xfrm>
              <a:off x="10776971" y="5327105"/>
              <a:ext cx="425507" cy="425507"/>
            </a:xfrm>
            <a:prstGeom prst="rect">
              <a:avLst/>
            </a:prstGeom>
          </p:spPr>
        </p:pic>
        <p:sp>
          <p:nvSpPr>
            <p:cNvPr id="129" name="Oval 128">
              <a:extLst>
                <a:ext uri="{FF2B5EF4-FFF2-40B4-BE49-F238E27FC236}">
                  <a16:creationId xmlns:a16="http://schemas.microsoft.com/office/drawing/2014/main" id="{987D546E-AEC2-97D2-9EF8-B298F80EC297}"/>
                </a:ext>
              </a:extLst>
            </p:cNvPr>
            <p:cNvSpPr/>
            <p:nvPr/>
          </p:nvSpPr>
          <p:spPr>
            <a:xfrm>
              <a:off x="10754643" y="6018864"/>
              <a:ext cx="470163" cy="441646"/>
            </a:xfrm>
            <a:prstGeom prst="ellipse">
              <a:avLst/>
            </a:prstGeom>
            <a:solidFill>
              <a:schemeClr val="bg1">
                <a:lumMod val="8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11</a:t>
              </a:r>
            </a:p>
          </p:txBody>
        </p:sp>
        <p:sp>
          <p:nvSpPr>
            <p:cNvPr id="130" name="TextBox 129">
              <a:extLst>
                <a:ext uri="{FF2B5EF4-FFF2-40B4-BE49-F238E27FC236}">
                  <a16:creationId xmlns:a16="http://schemas.microsoft.com/office/drawing/2014/main" id="{100B6161-0516-8F5C-FB22-02BEC0810D14}"/>
                </a:ext>
              </a:extLst>
            </p:cNvPr>
            <p:cNvSpPr txBox="1"/>
            <p:nvPr/>
          </p:nvSpPr>
          <p:spPr>
            <a:xfrm>
              <a:off x="10280792" y="4894168"/>
              <a:ext cx="1417864" cy="369332"/>
            </a:xfrm>
            <a:prstGeom prst="rect">
              <a:avLst/>
            </a:prstGeom>
            <a:noFill/>
          </p:spPr>
          <p:txBody>
            <a:bodyPr wrap="square">
              <a:spAutoFit/>
            </a:bodyPr>
            <a:lstStyle/>
            <a:p>
              <a:pPr algn="ctr"/>
              <a:r>
                <a:rPr lang="en-US" sz="900"/>
                <a:t>Population/</a:t>
              </a:r>
            </a:p>
            <a:p>
              <a:pPr algn="ctr"/>
              <a:r>
                <a:rPr lang="en-US" sz="900"/>
                <a:t>Enrollment</a:t>
              </a:r>
            </a:p>
          </p:txBody>
        </p:sp>
        <p:sp>
          <p:nvSpPr>
            <p:cNvPr id="131" name="Teardrop 130">
              <a:extLst>
                <a:ext uri="{FF2B5EF4-FFF2-40B4-BE49-F238E27FC236}">
                  <a16:creationId xmlns:a16="http://schemas.microsoft.com/office/drawing/2014/main" id="{97CE8FDA-C76A-9F47-DB78-C9B5DD7353CE}"/>
                </a:ext>
              </a:extLst>
            </p:cNvPr>
            <p:cNvSpPr/>
            <p:nvPr/>
          </p:nvSpPr>
          <p:spPr>
            <a:xfrm rot="8100000">
              <a:off x="10449437" y="4741124"/>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2" name="Picture 131">
            <a:extLst>
              <a:ext uri="{FF2B5EF4-FFF2-40B4-BE49-F238E27FC236}">
                <a16:creationId xmlns:a16="http://schemas.microsoft.com/office/drawing/2014/main" id="{CA32BD74-701F-7BE2-72F2-97936B75B507}"/>
              </a:ext>
            </a:extLst>
          </p:cNvPr>
          <p:cNvPicPr>
            <a:picLocks noChangeAspect="1"/>
          </p:cNvPicPr>
          <p:nvPr/>
        </p:nvPicPr>
        <p:blipFill>
          <a:blip r:embed="rId16"/>
          <a:stretch>
            <a:fillRect/>
          </a:stretch>
        </p:blipFill>
        <p:spPr>
          <a:xfrm>
            <a:off x="2563317" y="1033670"/>
            <a:ext cx="7123553" cy="3848232"/>
          </a:xfrm>
          <a:prstGeom prst="rect">
            <a:avLst/>
          </a:prstGeom>
        </p:spPr>
      </p:pic>
    </p:spTree>
    <p:extLst>
      <p:ext uri="{BB962C8B-B14F-4D97-AF65-F5344CB8AC3E}">
        <p14:creationId xmlns:p14="http://schemas.microsoft.com/office/powerpoint/2010/main" val="687287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481B-1C29-C8F4-525A-4692871D40A6}"/>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1D7289EE-4655-2558-9787-0BA24D42F2D4}"/>
              </a:ext>
            </a:extLst>
          </p:cNvPr>
          <p:cNvSpPr>
            <a:spLocks noGrp="1"/>
          </p:cNvSpPr>
          <p:nvPr>
            <p:ph type="title"/>
          </p:nvPr>
        </p:nvSpPr>
        <p:spPr>
          <a:xfrm>
            <a:off x="838200" y="-7854"/>
            <a:ext cx="10515600" cy="1325563"/>
          </a:xfrm>
        </p:spPr>
        <p:txBody>
          <a:bodyPr/>
          <a:lstStyle/>
          <a:p>
            <a:pPr algn="ctr"/>
            <a:r>
              <a:rPr lang="en-US"/>
              <a:t>Medicaid Increases by Service and Year</a:t>
            </a:r>
          </a:p>
        </p:txBody>
      </p:sp>
      <p:sp>
        <p:nvSpPr>
          <p:cNvPr id="72" name="Rectangle 71">
            <a:extLst>
              <a:ext uri="{FF2B5EF4-FFF2-40B4-BE49-F238E27FC236}">
                <a16:creationId xmlns:a16="http://schemas.microsoft.com/office/drawing/2014/main" id="{BDC476A8-2A51-CB8D-22D3-C4F1EEA83A59}"/>
              </a:ext>
            </a:extLst>
          </p:cNvPr>
          <p:cNvSpPr/>
          <p:nvPr/>
        </p:nvSpPr>
        <p:spPr>
          <a:xfrm>
            <a:off x="0" y="4913906"/>
            <a:ext cx="12192000" cy="194409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86BEF201-4C8E-5DFE-5E2B-2ABC309B14A1}"/>
              </a:ext>
            </a:extLst>
          </p:cNvPr>
          <p:cNvGrpSpPr/>
          <p:nvPr/>
        </p:nvGrpSpPr>
        <p:grpSpPr>
          <a:xfrm>
            <a:off x="17208" y="5084718"/>
            <a:ext cx="1415230" cy="1701188"/>
            <a:chOff x="387243" y="4759322"/>
            <a:chExt cx="1415230" cy="1701188"/>
          </a:xfrm>
        </p:grpSpPr>
        <p:pic>
          <p:nvPicPr>
            <p:cNvPr id="74" name="Picture 73">
              <a:extLst>
                <a:ext uri="{FF2B5EF4-FFF2-40B4-BE49-F238E27FC236}">
                  <a16:creationId xmlns:a16="http://schemas.microsoft.com/office/drawing/2014/main" id="{80714BFB-D186-02F8-F295-CC508CCF4E26}"/>
                </a:ext>
              </a:extLst>
            </p:cNvPr>
            <p:cNvPicPr>
              <a:picLocks noChangeAspect="1"/>
            </p:cNvPicPr>
            <p:nvPr/>
          </p:nvPicPr>
          <p:blipFill>
            <a:blip r:embed="rId3"/>
            <a:stretch>
              <a:fillRect/>
            </a:stretch>
          </p:blipFill>
          <p:spPr>
            <a:xfrm>
              <a:off x="854919" y="5299919"/>
              <a:ext cx="479879" cy="479879"/>
            </a:xfrm>
            <a:prstGeom prst="rect">
              <a:avLst/>
            </a:prstGeom>
          </p:spPr>
        </p:pic>
        <p:sp>
          <p:nvSpPr>
            <p:cNvPr id="75" name="Oval 74">
              <a:extLst>
                <a:ext uri="{FF2B5EF4-FFF2-40B4-BE49-F238E27FC236}">
                  <a16:creationId xmlns:a16="http://schemas.microsoft.com/office/drawing/2014/main" id="{C76788A7-DD14-B724-E0D0-B4A4434A2A3B}"/>
                </a:ext>
              </a:extLst>
            </p:cNvPr>
            <p:cNvSpPr/>
            <p:nvPr/>
          </p:nvSpPr>
          <p:spPr>
            <a:xfrm>
              <a:off x="859777" y="6018864"/>
              <a:ext cx="470163" cy="441646"/>
            </a:xfrm>
            <a:prstGeom prst="ellipse">
              <a:avLst/>
            </a:prstGeom>
            <a:solidFill>
              <a:schemeClr val="accent2">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1</a:t>
              </a:r>
            </a:p>
          </p:txBody>
        </p:sp>
        <p:sp>
          <p:nvSpPr>
            <p:cNvPr id="76" name="TextBox 75">
              <a:extLst>
                <a:ext uri="{FF2B5EF4-FFF2-40B4-BE49-F238E27FC236}">
                  <a16:creationId xmlns:a16="http://schemas.microsoft.com/office/drawing/2014/main" id="{2DA86EF5-0A64-5E0D-1BF2-B40C7B0230F8}"/>
                </a:ext>
              </a:extLst>
            </p:cNvPr>
            <p:cNvSpPr txBox="1"/>
            <p:nvPr/>
          </p:nvSpPr>
          <p:spPr>
            <a:xfrm>
              <a:off x="387243" y="4894168"/>
              <a:ext cx="1415230" cy="369332"/>
            </a:xfrm>
            <a:prstGeom prst="rect">
              <a:avLst/>
            </a:prstGeom>
            <a:noFill/>
          </p:spPr>
          <p:txBody>
            <a:bodyPr wrap="square">
              <a:spAutoFit/>
            </a:bodyPr>
            <a:lstStyle/>
            <a:p>
              <a:pPr algn="ctr" fontAlgn="ctr"/>
              <a:r>
                <a:rPr lang="en-US" sz="900" u="none" strike="noStrike">
                  <a:effectLst/>
                </a:rPr>
                <a:t>Personal </a:t>
              </a:r>
            </a:p>
            <a:p>
              <a:pPr algn="ctr" fontAlgn="ctr"/>
              <a:r>
                <a:rPr lang="en-US" sz="900" u="none" strike="noStrike">
                  <a:effectLst/>
                </a:rPr>
                <a:t>Health Care </a:t>
              </a:r>
              <a:endParaRPr lang="en-US" sz="900" b="0" i="0" u="none" strike="noStrike">
                <a:solidFill>
                  <a:srgbClr val="000000"/>
                </a:solidFill>
                <a:effectLst/>
                <a:latin typeface="Calibri" panose="020F0502020204030204" pitchFamily="34" charset="0"/>
              </a:endParaRPr>
            </a:p>
          </p:txBody>
        </p:sp>
        <p:sp>
          <p:nvSpPr>
            <p:cNvPr id="77" name="Teardrop 76">
              <a:extLst>
                <a:ext uri="{FF2B5EF4-FFF2-40B4-BE49-F238E27FC236}">
                  <a16:creationId xmlns:a16="http://schemas.microsoft.com/office/drawing/2014/main" id="{372B7674-0095-C16C-3EE8-11A63E6CF1B7}"/>
                </a:ext>
              </a:extLst>
            </p:cNvPr>
            <p:cNvSpPr/>
            <p:nvPr/>
          </p:nvSpPr>
          <p:spPr>
            <a:xfrm rot="8100000">
              <a:off x="554571" y="4759322"/>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B47C1911-37EC-D818-485E-033B2CB20F02}"/>
              </a:ext>
            </a:extLst>
          </p:cNvPr>
          <p:cNvGrpSpPr/>
          <p:nvPr/>
        </p:nvGrpSpPr>
        <p:grpSpPr>
          <a:xfrm>
            <a:off x="1098053" y="5084718"/>
            <a:ext cx="1415230" cy="1701189"/>
            <a:chOff x="1345273" y="4759321"/>
            <a:chExt cx="1415230" cy="1701189"/>
          </a:xfrm>
        </p:grpSpPr>
        <p:pic>
          <p:nvPicPr>
            <p:cNvPr id="79" name="Picture 78">
              <a:extLst>
                <a:ext uri="{FF2B5EF4-FFF2-40B4-BE49-F238E27FC236}">
                  <a16:creationId xmlns:a16="http://schemas.microsoft.com/office/drawing/2014/main" id="{3F3AE7BF-DD13-7A4B-9752-EE7A3D2BD082}"/>
                </a:ext>
              </a:extLst>
            </p:cNvPr>
            <p:cNvPicPr>
              <a:picLocks noChangeAspect="1"/>
            </p:cNvPicPr>
            <p:nvPr/>
          </p:nvPicPr>
          <p:blipFill>
            <a:blip r:embed="rId4"/>
            <a:stretch>
              <a:fillRect/>
            </a:stretch>
          </p:blipFill>
          <p:spPr>
            <a:xfrm>
              <a:off x="1833519" y="5320489"/>
              <a:ext cx="438739" cy="438739"/>
            </a:xfrm>
            <a:prstGeom prst="rect">
              <a:avLst/>
            </a:prstGeom>
          </p:spPr>
        </p:pic>
        <p:sp>
          <p:nvSpPr>
            <p:cNvPr id="80" name="Oval 79">
              <a:extLst>
                <a:ext uri="{FF2B5EF4-FFF2-40B4-BE49-F238E27FC236}">
                  <a16:creationId xmlns:a16="http://schemas.microsoft.com/office/drawing/2014/main" id="{CB88D875-2933-EC07-496D-CC6C7309AFAC}"/>
                </a:ext>
              </a:extLst>
            </p:cNvPr>
            <p:cNvSpPr/>
            <p:nvPr/>
          </p:nvSpPr>
          <p:spPr>
            <a:xfrm>
              <a:off x="1817807" y="6018864"/>
              <a:ext cx="470163" cy="441646"/>
            </a:xfrm>
            <a:prstGeom prst="ellipse">
              <a:avLst/>
            </a:prstGeom>
            <a:solidFill>
              <a:schemeClr val="accent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2</a:t>
              </a:r>
            </a:p>
          </p:txBody>
        </p:sp>
        <p:sp>
          <p:nvSpPr>
            <p:cNvPr id="81" name="TextBox 80">
              <a:extLst>
                <a:ext uri="{FF2B5EF4-FFF2-40B4-BE49-F238E27FC236}">
                  <a16:creationId xmlns:a16="http://schemas.microsoft.com/office/drawing/2014/main" id="{62922F16-1FAA-4D5C-44B6-AD604C266D33}"/>
                </a:ext>
              </a:extLst>
            </p:cNvPr>
            <p:cNvSpPr txBox="1"/>
            <p:nvPr/>
          </p:nvSpPr>
          <p:spPr>
            <a:xfrm>
              <a:off x="1345273" y="4894168"/>
              <a:ext cx="1415230" cy="369332"/>
            </a:xfrm>
            <a:prstGeom prst="rect">
              <a:avLst/>
            </a:prstGeom>
            <a:noFill/>
          </p:spPr>
          <p:txBody>
            <a:bodyPr wrap="square">
              <a:spAutoFit/>
            </a:bodyPr>
            <a:lstStyle/>
            <a:p>
              <a:pPr algn="ctr" fontAlgn="ctr"/>
              <a:r>
                <a:rPr lang="en-US" sz="900" u="none" strike="noStrike">
                  <a:effectLst/>
                </a:rPr>
                <a:t>Hospital</a:t>
              </a:r>
            </a:p>
            <a:p>
              <a:pPr algn="ctr" fontAlgn="ctr"/>
              <a:r>
                <a:rPr lang="en-US" sz="900" i="0">
                  <a:solidFill>
                    <a:srgbClr val="000000"/>
                  </a:solidFill>
                  <a:latin typeface="Calibri" panose="020F0502020204030204" pitchFamily="34" charset="0"/>
                </a:rPr>
                <a:t>Care</a:t>
              </a:r>
              <a:endParaRPr lang="en-US" sz="900" i="0" u="none" strike="noStrike">
                <a:solidFill>
                  <a:srgbClr val="000000"/>
                </a:solidFill>
                <a:effectLst/>
                <a:latin typeface="Calibri" panose="020F0502020204030204" pitchFamily="34" charset="0"/>
              </a:endParaRPr>
            </a:p>
          </p:txBody>
        </p:sp>
        <p:sp>
          <p:nvSpPr>
            <p:cNvPr id="82" name="Teardrop 81">
              <a:extLst>
                <a:ext uri="{FF2B5EF4-FFF2-40B4-BE49-F238E27FC236}">
                  <a16:creationId xmlns:a16="http://schemas.microsoft.com/office/drawing/2014/main" id="{9E5CCBA3-2008-B212-61A1-ACFA0C472A9C}"/>
                </a:ext>
              </a:extLst>
            </p:cNvPr>
            <p:cNvSpPr/>
            <p:nvPr/>
          </p:nvSpPr>
          <p:spPr>
            <a:xfrm rot="8100000">
              <a:off x="1512601" y="4759321"/>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2EDC3AF8-CFA6-1FBA-517A-BAE6997D4C8F}"/>
              </a:ext>
            </a:extLst>
          </p:cNvPr>
          <p:cNvGrpSpPr/>
          <p:nvPr/>
        </p:nvGrpSpPr>
        <p:grpSpPr>
          <a:xfrm>
            <a:off x="2178898" y="5084716"/>
            <a:ext cx="1417864" cy="1701192"/>
            <a:chOff x="2325774" y="4759318"/>
            <a:chExt cx="1417864" cy="1701192"/>
          </a:xfrm>
        </p:grpSpPr>
        <p:pic>
          <p:nvPicPr>
            <p:cNvPr id="84" name="Picture 83">
              <a:extLst>
                <a:ext uri="{FF2B5EF4-FFF2-40B4-BE49-F238E27FC236}">
                  <a16:creationId xmlns:a16="http://schemas.microsoft.com/office/drawing/2014/main" id="{C964A5B0-37F9-D5AC-2018-3DC10348AEAE}"/>
                </a:ext>
              </a:extLst>
            </p:cNvPr>
            <p:cNvPicPr>
              <a:picLocks noChangeAspect="1"/>
            </p:cNvPicPr>
            <p:nvPr/>
          </p:nvPicPr>
          <p:blipFill>
            <a:blip r:embed="rId5"/>
            <a:stretch>
              <a:fillRect/>
            </a:stretch>
          </p:blipFill>
          <p:spPr>
            <a:xfrm>
              <a:off x="2815337" y="5320489"/>
              <a:ext cx="438739" cy="438739"/>
            </a:xfrm>
            <a:prstGeom prst="rect">
              <a:avLst/>
            </a:prstGeom>
          </p:spPr>
        </p:pic>
        <p:sp>
          <p:nvSpPr>
            <p:cNvPr id="85" name="Oval 84">
              <a:extLst>
                <a:ext uri="{FF2B5EF4-FFF2-40B4-BE49-F238E27FC236}">
                  <a16:creationId xmlns:a16="http://schemas.microsoft.com/office/drawing/2014/main" id="{6789D092-19D2-BBAF-D7A4-BF3DD5558178}"/>
                </a:ext>
              </a:extLst>
            </p:cNvPr>
            <p:cNvSpPr/>
            <p:nvPr/>
          </p:nvSpPr>
          <p:spPr>
            <a:xfrm>
              <a:off x="2799625" y="6018864"/>
              <a:ext cx="470163" cy="441646"/>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3</a:t>
              </a:r>
            </a:p>
          </p:txBody>
        </p:sp>
        <p:sp>
          <p:nvSpPr>
            <p:cNvPr id="86" name="TextBox 85">
              <a:extLst>
                <a:ext uri="{FF2B5EF4-FFF2-40B4-BE49-F238E27FC236}">
                  <a16:creationId xmlns:a16="http://schemas.microsoft.com/office/drawing/2014/main" id="{500D2218-59A4-9778-D800-69BA4290347F}"/>
                </a:ext>
              </a:extLst>
            </p:cNvPr>
            <p:cNvSpPr txBox="1"/>
            <p:nvPr/>
          </p:nvSpPr>
          <p:spPr>
            <a:xfrm>
              <a:off x="2325774" y="4893811"/>
              <a:ext cx="1417864" cy="370046"/>
            </a:xfrm>
            <a:prstGeom prst="rect">
              <a:avLst/>
            </a:prstGeom>
            <a:noFill/>
          </p:spPr>
          <p:txBody>
            <a:bodyPr wrap="square">
              <a:spAutoFit/>
            </a:bodyPr>
            <a:lstStyle/>
            <a:p>
              <a:pPr algn="ctr"/>
              <a:r>
                <a:rPr lang="en-US" sz="900"/>
                <a:t>Physician &amp; </a:t>
              </a:r>
            </a:p>
            <a:p>
              <a:pPr algn="ctr"/>
              <a:r>
                <a:rPr lang="en-US" sz="900"/>
                <a:t>Clinical Services </a:t>
              </a:r>
            </a:p>
          </p:txBody>
        </p:sp>
        <p:sp>
          <p:nvSpPr>
            <p:cNvPr id="87" name="Teardrop 86">
              <a:extLst>
                <a:ext uri="{FF2B5EF4-FFF2-40B4-BE49-F238E27FC236}">
                  <a16:creationId xmlns:a16="http://schemas.microsoft.com/office/drawing/2014/main" id="{6033751B-B7B6-379C-CA0B-EB87AF222A66}"/>
                </a:ext>
              </a:extLst>
            </p:cNvPr>
            <p:cNvSpPr/>
            <p:nvPr/>
          </p:nvSpPr>
          <p:spPr>
            <a:xfrm rot="8100000">
              <a:off x="2494419" y="4759318"/>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2A213562-D18C-4C4A-594E-7101C82A1B8F}"/>
              </a:ext>
            </a:extLst>
          </p:cNvPr>
          <p:cNvGrpSpPr/>
          <p:nvPr/>
        </p:nvGrpSpPr>
        <p:grpSpPr>
          <a:xfrm>
            <a:off x="3262377" y="5070067"/>
            <a:ext cx="1417864" cy="1730491"/>
            <a:chOff x="3327585" y="4730019"/>
            <a:chExt cx="1417864" cy="1730491"/>
          </a:xfrm>
        </p:grpSpPr>
        <p:pic>
          <p:nvPicPr>
            <p:cNvPr id="89" name="Picture 88">
              <a:extLst>
                <a:ext uri="{FF2B5EF4-FFF2-40B4-BE49-F238E27FC236}">
                  <a16:creationId xmlns:a16="http://schemas.microsoft.com/office/drawing/2014/main" id="{C2DAEFE8-0B10-2D3D-C6DF-95E12382F2DF}"/>
                </a:ext>
              </a:extLst>
            </p:cNvPr>
            <p:cNvPicPr>
              <a:picLocks noChangeAspect="1"/>
            </p:cNvPicPr>
            <p:nvPr/>
          </p:nvPicPr>
          <p:blipFill>
            <a:blip r:embed="rId6"/>
            <a:stretch>
              <a:fillRect/>
            </a:stretch>
          </p:blipFill>
          <p:spPr>
            <a:xfrm>
              <a:off x="3817148" y="5320489"/>
              <a:ext cx="438739" cy="438739"/>
            </a:xfrm>
            <a:prstGeom prst="rect">
              <a:avLst/>
            </a:prstGeom>
          </p:spPr>
        </p:pic>
        <p:sp>
          <p:nvSpPr>
            <p:cNvPr id="90" name="Oval 89">
              <a:extLst>
                <a:ext uri="{FF2B5EF4-FFF2-40B4-BE49-F238E27FC236}">
                  <a16:creationId xmlns:a16="http://schemas.microsoft.com/office/drawing/2014/main" id="{4BCEAA0C-BB9A-A1F1-1E28-D4E991E61371}"/>
                </a:ext>
              </a:extLst>
            </p:cNvPr>
            <p:cNvSpPr/>
            <p:nvPr/>
          </p:nvSpPr>
          <p:spPr>
            <a:xfrm>
              <a:off x="3801436" y="6018864"/>
              <a:ext cx="470163" cy="441646"/>
            </a:xfrm>
            <a:prstGeom prst="ellipse">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4</a:t>
              </a:r>
            </a:p>
          </p:txBody>
        </p:sp>
        <p:sp>
          <p:nvSpPr>
            <p:cNvPr id="91" name="TextBox 90">
              <a:extLst>
                <a:ext uri="{FF2B5EF4-FFF2-40B4-BE49-F238E27FC236}">
                  <a16:creationId xmlns:a16="http://schemas.microsoft.com/office/drawing/2014/main" id="{B63D9E45-11D4-825C-CC7E-1ABF6FD874E8}"/>
                </a:ext>
              </a:extLst>
            </p:cNvPr>
            <p:cNvSpPr txBox="1"/>
            <p:nvPr/>
          </p:nvSpPr>
          <p:spPr>
            <a:xfrm>
              <a:off x="3327585" y="4824919"/>
              <a:ext cx="1417864" cy="507831"/>
            </a:xfrm>
            <a:prstGeom prst="rect">
              <a:avLst/>
            </a:prstGeom>
            <a:noFill/>
          </p:spPr>
          <p:txBody>
            <a:bodyPr wrap="square">
              <a:spAutoFit/>
            </a:bodyPr>
            <a:lstStyle/>
            <a:p>
              <a:pPr algn="ctr"/>
              <a:r>
                <a:rPr lang="en-US" sz="900"/>
                <a:t>Other</a:t>
              </a:r>
            </a:p>
            <a:p>
              <a:pPr algn="ctr"/>
              <a:r>
                <a:rPr lang="en-US" sz="900"/>
                <a:t>Professional</a:t>
              </a:r>
            </a:p>
            <a:p>
              <a:pPr algn="ctr"/>
              <a:r>
                <a:rPr lang="en-US" sz="900"/>
                <a:t>Services</a:t>
              </a:r>
            </a:p>
          </p:txBody>
        </p:sp>
        <p:sp>
          <p:nvSpPr>
            <p:cNvPr id="92" name="Teardrop 91">
              <a:extLst>
                <a:ext uri="{FF2B5EF4-FFF2-40B4-BE49-F238E27FC236}">
                  <a16:creationId xmlns:a16="http://schemas.microsoft.com/office/drawing/2014/main" id="{836B0444-423D-DBFF-8DE1-EB22A3384A25}"/>
                </a:ext>
              </a:extLst>
            </p:cNvPr>
            <p:cNvSpPr/>
            <p:nvPr/>
          </p:nvSpPr>
          <p:spPr>
            <a:xfrm rot="8100000">
              <a:off x="3496230" y="4730019"/>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AFCEEFBA-C6A0-B97E-8592-C22822172A0E}"/>
              </a:ext>
            </a:extLst>
          </p:cNvPr>
          <p:cNvGrpSpPr/>
          <p:nvPr/>
        </p:nvGrpSpPr>
        <p:grpSpPr>
          <a:xfrm>
            <a:off x="5429335" y="5085825"/>
            <a:ext cx="1417864" cy="1698975"/>
            <a:chOff x="5211145" y="4761535"/>
            <a:chExt cx="1417864" cy="1698975"/>
          </a:xfrm>
        </p:grpSpPr>
        <p:grpSp>
          <p:nvGrpSpPr>
            <p:cNvPr id="94" name="Group 93">
              <a:extLst>
                <a:ext uri="{FF2B5EF4-FFF2-40B4-BE49-F238E27FC236}">
                  <a16:creationId xmlns:a16="http://schemas.microsoft.com/office/drawing/2014/main" id="{1AA929CA-8181-74EF-CE79-E05F90FE3BA0}"/>
                </a:ext>
              </a:extLst>
            </p:cNvPr>
            <p:cNvGrpSpPr/>
            <p:nvPr/>
          </p:nvGrpSpPr>
          <p:grpSpPr>
            <a:xfrm>
              <a:off x="5703009" y="5290509"/>
              <a:ext cx="434136" cy="588273"/>
              <a:chOff x="7244398" y="3281630"/>
              <a:chExt cx="775494" cy="1162891"/>
            </a:xfrm>
          </p:grpSpPr>
          <p:pic>
            <p:nvPicPr>
              <p:cNvPr id="98" name="Picture 97">
                <a:extLst>
                  <a:ext uri="{FF2B5EF4-FFF2-40B4-BE49-F238E27FC236}">
                    <a16:creationId xmlns:a16="http://schemas.microsoft.com/office/drawing/2014/main" id="{051FCFC4-FB15-F971-1F60-009162C38016}"/>
                  </a:ext>
                </a:extLst>
              </p:cNvPr>
              <p:cNvPicPr>
                <a:picLocks noChangeAspect="1"/>
              </p:cNvPicPr>
              <p:nvPr/>
            </p:nvPicPr>
            <p:blipFill>
              <a:blip r:embed="rId7"/>
              <a:stretch>
                <a:fillRect/>
              </a:stretch>
            </p:blipFill>
            <p:spPr>
              <a:xfrm>
                <a:off x="7352985" y="3886200"/>
                <a:ext cx="558321" cy="558321"/>
              </a:xfrm>
              <a:prstGeom prst="rect">
                <a:avLst/>
              </a:prstGeom>
            </p:spPr>
          </p:pic>
          <p:pic>
            <p:nvPicPr>
              <p:cNvPr id="99" name="Picture 98">
                <a:extLst>
                  <a:ext uri="{FF2B5EF4-FFF2-40B4-BE49-F238E27FC236}">
                    <a16:creationId xmlns:a16="http://schemas.microsoft.com/office/drawing/2014/main" id="{E45D9D01-F99F-9E31-E207-F914BDDD4B98}"/>
                  </a:ext>
                </a:extLst>
              </p:cNvPr>
              <p:cNvPicPr>
                <a:picLocks noChangeAspect="1"/>
              </p:cNvPicPr>
              <p:nvPr/>
            </p:nvPicPr>
            <p:blipFill>
              <a:blip r:embed="rId8"/>
              <a:stretch>
                <a:fillRect/>
              </a:stretch>
            </p:blipFill>
            <p:spPr>
              <a:xfrm>
                <a:off x="7244398" y="3281630"/>
                <a:ext cx="775494" cy="775494"/>
              </a:xfrm>
              <a:prstGeom prst="rect">
                <a:avLst/>
              </a:prstGeom>
            </p:spPr>
          </p:pic>
        </p:grpSp>
        <p:sp>
          <p:nvSpPr>
            <p:cNvPr id="95" name="Oval 94">
              <a:extLst>
                <a:ext uri="{FF2B5EF4-FFF2-40B4-BE49-F238E27FC236}">
                  <a16:creationId xmlns:a16="http://schemas.microsoft.com/office/drawing/2014/main" id="{28518CBB-CA19-7A7D-93BE-8B00088C75AA}"/>
                </a:ext>
              </a:extLst>
            </p:cNvPr>
            <p:cNvSpPr/>
            <p:nvPr/>
          </p:nvSpPr>
          <p:spPr>
            <a:xfrm>
              <a:off x="5684996" y="6018864"/>
              <a:ext cx="470163" cy="441646"/>
            </a:xfrm>
            <a:prstGeom prst="ellipse">
              <a:avLst/>
            </a:prstGeom>
            <a:solidFill>
              <a:schemeClr val="accent1">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6</a:t>
              </a:r>
            </a:p>
          </p:txBody>
        </p:sp>
        <p:sp>
          <p:nvSpPr>
            <p:cNvPr id="96" name="TextBox 95">
              <a:extLst>
                <a:ext uri="{FF2B5EF4-FFF2-40B4-BE49-F238E27FC236}">
                  <a16:creationId xmlns:a16="http://schemas.microsoft.com/office/drawing/2014/main" id="{CA0EEF14-0EDB-FF51-B7E0-E4B986467FA4}"/>
                </a:ext>
              </a:extLst>
            </p:cNvPr>
            <p:cNvSpPr txBox="1"/>
            <p:nvPr/>
          </p:nvSpPr>
          <p:spPr>
            <a:xfrm>
              <a:off x="5211145" y="4894168"/>
              <a:ext cx="1417864" cy="369332"/>
            </a:xfrm>
            <a:prstGeom prst="rect">
              <a:avLst/>
            </a:prstGeom>
            <a:noFill/>
          </p:spPr>
          <p:txBody>
            <a:bodyPr wrap="square">
              <a:spAutoFit/>
            </a:bodyPr>
            <a:lstStyle/>
            <a:p>
              <a:pPr algn="ctr"/>
              <a:r>
                <a:rPr lang="en-US" sz="900"/>
                <a:t>Home Health</a:t>
              </a:r>
            </a:p>
            <a:p>
              <a:pPr algn="ctr"/>
              <a:r>
                <a:rPr lang="en-US" sz="900"/>
                <a:t>Care</a:t>
              </a:r>
            </a:p>
          </p:txBody>
        </p:sp>
        <p:sp>
          <p:nvSpPr>
            <p:cNvPr id="97" name="Teardrop 96">
              <a:extLst>
                <a:ext uri="{FF2B5EF4-FFF2-40B4-BE49-F238E27FC236}">
                  <a16:creationId xmlns:a16="http://schemas.microsoft.com/office/drawing/2014/main" id="{6EF50401-6F32-5FCE-4434-C1C0C34A4E98}"/>
                </a:ext>
              </a:extLst>
            </p:cNvPr>
            <p:cNvSpPr/>
            <p:nvPr/>
          </p:nvSpPr>
          <p:spPr>
            <a:xfrm rot="8100000">
              <a:off x="5379790" y="4761535"/>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A7692C41-050F-578B-C16C-F65E71F03C10}"/>
              </a:ext>
            </a:extLst>
          </p:cNvPr>
          <p:cNvGrpSpPr/>
          <p:nvPr/>
        </p:nvGrpSpPr>
        <p:grpSpPr>
          <a:xfrm>
            <a:off x="4345856" y="5075511"/>
            <a:ext cx="1417864" cy="1719602"/>
            <a:chOff x="4255370" y="4728880"/>
            <a:chExt cx="1417864" cy="1719602"/>
          </a:xfrm>
        </p:grpSpPr>
        <p:pic>
          <p:nvPicPr>
            <p:cNvPr id="101" name="Picture 100">
              <a:extLst>
                <a:ext uri="{FF2B5EF4-FFF2-40B4-BE49-F238E27FC236}">
                  <a16:creationId xmlns:a16="http://schemas.microsoft.com/office/drawing/2014/main" id="{0F9DE0ED-F126-3A92-38A7-346C8F73BAE6}"/>
                </a:ext>
              </a:extLst>
            </p:cNvPr>
            <p:cNvPicPr>
              <a:picLocks noChangeAspect="1"/>
            </p:cNvPicPr>
            <p:nvPr/>
          </p:nvPicPr>
          <p:blipFill>
            <a:blip r:embed="rId9"/>
            <a:stretch>
              <a:fillRect/>
            </a:stretch>
          </p:blipFill>
          <p:spPr>
            <a:xfrm>
              <a:off x="4735792" y="5299320"/>
              <a:ext cx="457020" cy="457020"/>
            </a:xfrm>
            <a:prstGeom prst="rect">
              <a:avLst/>
            </a:prstGeom>
          </p:spPr>
        </p:pic>
        <p:sp>
          <p:nvSpPr>
            <p:cNvPr id="102" name="Oval 101">
              <a:extLst>
                <a:ext uri="{FF2B5EF4-FFF2-40B4-BE49-F238E27FC236}">
                  <a16:creationId xmlns:a16="http://schemas.microsoft.com/office/drawing/2014/main" id="{FDDD5D01-2AF4-61BF-8DAD-9FD4F57FDADE}"/>
                </a:ext>
              </a:extLst>
            </p:cNvPr>
            <p:cNvSpPr/>
            <p:nvPr/>
          </p:nvSpPr>
          <p:spPr>
            <a:xfrm>
              <a:off x="4729221" y="6006836"/>
              <a:ext cx="470163" cy="441646"/>
            </a:xfrm>
            <a:prstGeom prst="ellipse">
              <a:avLst/>
            </a:prstGeom>
            <a:solidFill>
              <a:schemeClr val="accent5">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5</a:t>
              </a:r>
            </a:p>
          </p:txBody>
        </p:sp>
        <p:sp>
          <p:nvSpPr>
            <p:cNvPr id="103" name="TextBox 102">
              <a:extLst>
                <a:ext uri="{FF2B5EF4-FFF2-40B4-BE49-F238E27FC236}">
                  <a16:creationId xmlns:a16="http://schemas.microsoft.com/office/drawing/2014/main" id="{103CFF5A-5AA4-A36C-9546-2FC39A328A8A}"/>
                </a:ext>
              </a:extLst>
            </p:cNvPr>
            <p:cNvSpPr txBox="1"/>
            <p:nvPr/>
          </p:nvSpPr>
          <p:spPr>
            <a:xfrm>
              <a:off x="4255370" y="4882140"/>
              <a:ext cx="1417864" cy="369332"/>
            </a:xfrm>
            <a:prstGeom prst="rect">
              <a:avLst/>
            </a:prstGeom>
            <a:noFill/>
          </p:spPr>
          <p:txBody>
            <a:bodyPr wrap="square">
              <a:spAutoFit/>
            </a:bodyPr>
            <a:lstStyle/>
            <a:p>
              <a:pPr algn="ctr"/>
              <a:r>
                <a:rPr lang="en-US" sz="900"/>
                <a:t>Dental</a:t>
              </a:r>
            </a:p>
            <a:p>
              <a:pPr algn="ctr"/>
              <a:r>
                <a:rPr lang="en-US" sz="900"/>
                <a:t>Services</a:t>
              </a:r>
            </a:p>
          </p:txBody>
        </p:sp>
        <p:sp>
          <p:nvSpPr>
            <p:cNvPr id="104" name="Teardrop 103">
              <a:extLst>
                <a:ext uri="{FF2B5EF4-FFF2-40B4-BE49-F238E27FC236}">
                  <a16:creationId xmlns:a16="http://schemas.microsoft.com/office/drawing/2014/main" id="{70B82FB1-D630-B3BD-C3DC-82104EEF6889}"/>
                </a:ext>
              </a:extLst>
            </p:cNvPr>
            <p:cNvSpPr/>
            <p:nvPr/>
          </p:nvSpPr>
          <p:spPr>
            <a:xfrm rot="8100000">
              <a:off x="4424015" y="4728880"/>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259C241C-816B-26EF-2F0B-59FFEAA4C269}"/>
              </a:ext>
            </a:extLst>
          </p:cNvPr>
          <p:cNvGrpSpPr/>
          <p:nvPr/>
        </p:nvGrpSpPr>
        <p:grpSpPr>
          <a:xfrm>
            <a:off x="6512814" y="5064055"/>
            <a:ext cx="1417864" cy="1742515"/>
            <a:chOff x="6201106" y="4717995"/>
            <a:chExt cx="1417864" cy="1742515"/>
          </a:xfrm>
        </p:grpSpPr>
        <p:pic>
          <p:nvPicPr>
            <p:cNvPr id="106" name="Picture 105">
              <a:extLst>
                <a:ext uri="{FF2B5EF4-FFF2-40B4-BE49-F238E27FC236}">
                  <a16:creationId xmlns:a16="http://schemas.microsoft.com/office/drawing/2014/main" id="{2AA04A82-0B0F-360F-EEF7-0710303553DF}"/>
                </a:ext>
              </a:extLst>
            </p:cNvPr>
            <p:cNvPicPr>
              <a:picLocks noChangeAspect="1"/>
            </p:cNvPicPr>
            <p:nvPr/>
          </p:nvPicPr>
          <p:blipFill>
            <a:blip r:embed="rId10"/>
            <a:stretch>
              <a:fillRect/>
            </a:stretch>
          </p:blipFill>
          <p:spPr>
            <a:xfrm>
              <a:off x="6690669" y="5320489"/>
              <a:ext cx="438739" cy="438739"/>
            </a:xfrm>
            <a:prstGeom prst="rect">
              <a:avLst/>
            </a:prstGeom>
          </p:spPr>
        </p:pic>
        <p:sp>
          <p:nvSpPr>
            <p:cNvPr id="107" name="Oval 106">
              <a:extLst>
                <a:ext uri="{FF2B5EF4-FFF2-40B4-BE49-F238E27FC236}">
                  <a16:creationId xmlns:a16="http://schemas.microsoft.com/office/drawing/2014/main" id="{6410CD9D-0570-7543-E9C9-DB9CF870D80A}"/>
                </a:ext>
              </a:extLst>
            </p:cNvPr>
            <p:cNvSpPr/>
            <p:nvPr/>
          </p:nvSpPr>
          <p:spPr>
            <a:xfrm>
              <a:off x="6674957" y="6018864"/>
              <a:ext cx="470163" cy="441646"/>
            </a:xfrm>
            <a:prstGeom prst="ellipse">
              <a:avLst/>
            </a:prstGeom>
            <a:solidFill>
              <a:srgbClr val="FF66C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7</a:t>
              </a:r>
            </a:p>
          </p:txBody>
        </p:sp>
        <p:sp>
          <p:nvSpPr>
            <p:cNvPr id="108" name="TextBox 107">
              <a:extLst>
                <a:ext uri="{FF2B5EF4-FFF2-40B4-BE49-F238E27FC236}">
                  <a16:creationId xmlns:a16="http://schemas.microsoft.com/office/drawing/2014/main" id="{EE0670FF-8A5C-6F12-673C-551C4E2DD67D}"/>
                </a:ext>
              </a:extLst>
            </p:cNvPr>
            <p:cNvSpPr txBox="1"/>
            <p:nvPr/>
          </p:nvSpPr>
          <p:spPr>
            <a:xfrm>
              <a:off x="6201106" y="4894168"/>
              <a:ext cx="1417864" cy="369332"/>
            </a:xfrm>
            <a:prstGeom prst="rect">
              <a:avLst/>
            </a:prstGeom>
            <a:noFill/>
          </p:spPr>
          <p:txBody>
            <a:bodyPr wrap="square">
              <a:spAutoFit/>
            </a:bodyPr>
            <a:lstStyle/>
            <a:p>
              <a:pPr algn="ctr"/>
              <a:r>
                <a:rPr lang="en-US" sz="900"/>
                <a:t>Prescription </a:t>
              </a:r>
            </a:p>
            <a:p>
              <a:pPr algn="ctr"/>
              <a:r>
                <a:rPr lang="en-US" sz="900"/>
                <a:t>Drugs</a:t>
              </a:r>
            </a:p>
          </p:txBody>
        </p:sp>
        <p:sp>
          <p:nvSpPr>
            <p:cNvPr id="109" name="Teardrop 108">
              <a:extLst>
                <a:ext uri="{FF2B5EF4-FFF2-40B4-BE49-F238E27FC236}">
                  <a16:creationId xmlns:a16="http://schemas.microsoft.com/office/drawing/2014/main" id="{F0BC130D-35E4-C157-A58F-775BC5414D47}"/>
                </a:ext>
              </a:extLst>
            </p:cNvPr>
            <p:cNvSpPr/>
            <p:nvPr/>
          </p:nvSpPr>
          <p:spPr>
            <a:xfrm rot="8100000">
              <a:off x="6369751" y="4717995"/>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F15BEA34-0758-949F-68E3-D68FBEB18BF2}"/>
              </a:ext>
            </a:extLst>
          </p:cNvPr>
          <p:cNvGrpSpPr/>
          <p:nvPr/>
        </p:nvGrpSpPr>
        <p:grpSpPr>
          <a:xfrm>
            <a:off x="7596293" y="5058041"/>
            <a:ext cx="1417864" cy="1754543"/>
            <a:chOff x="7291719" y="4705967"/>
            <a:chExt cx="1417864" cy="1754543"/>
          </a:xfrm>
        </p:grpSpPr>
        <p:pic>
          <p:nvPicPr>
            <p:cNvPr id="111" name="Picture 110">
              <a:extLst>
                <a:ext uri="{FF2B5EF4-FFF2-40B4-BE49-F238E27FC236}">
                  <a16:creationId xmlns:a16="http://schemas.microsoft.com/office/drawing/2014/main" id="{75F96B33-8787-E190-B4D1-56A041B2D97C}"/>
                </a:ext>
              </a:extLst>
            </p:cNvPr>
            <p:cNvPicPr>
              <a:picLocks noChangeAspect="1"/>
            </p:cNvPicPr>
            <p:nvPr/>
          </p:nvPicPr>
          <p:blipFill>
            <a:blip r:embed="rId11"/>
            <a:stretch>
              <a:fillRect/>
            </a:stretch>
          </p:blipFill>
          <p:spPr>
            <a:xfrm>
              <a:off x="7762526" y="5301733"/>
              <a:ext cx="476250" cy="476250"/>
            </a:xfrm>
            <a:prstGeom prst="rect">
              <a:avLst/>
            </a:prstGeom>
          </p:spPr>
        </p:pic>
        <p:sp>
          <p:nvSpPr>
            <p:cNvPr id="112" name="Oval 111">
              <a:extLst>
                <a:ext uri="{FF2B5EF4-FFF2-40B4-BE49-F238E27FC236}">
                  <a16:creationId xmlns:a16="http://schemas.microsoft.com/office/drawing/2014/main" id="{124A9D31-9DC1-E01A-265F-17F987243A90}"/>
                </a:ext>
              </a:extLst>
            </p:cNvPr>
            <p:cNvSpPr/>
            <p:nvPr/>
          </p:nvSpPr>
          <p:spPr>
            <a:xfrm>
              <a:off x="7765570" y="6018864"/>
              <a:ext cx="470163" cy="441646"/>
            </a:xfrm>
            <a:prstGeom prst="ellipse">
              <a:avLst/>
            </a:prstGeom>
            <a:solidFill>
              <a:schemeClr val="bg1">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8</a:t>
              </a:r>
            </a:p>
          </p:txBody>
        </p:sp>
        <p:sp>
          <p:nvSpPr>
            <p:cNvPr id="113" name="TextBox 112">
              <a:extLst>
                <a:ext uri="{FF2B5EF4-FFF2-40B4-BE49-F238E27FC236}">
                  <a16:creationId xmlns:a16="http://schemas.microsoft.com/office/drawing/2014/main" id="{75B0C93B-169E-740E-BD34-69235D66274E}"/>
                </a:ext>
              </a:extLst>
            </p:cNvPr>
            <p:cNvSpPr txBox="1"/>
            <p:nvPr/>
          </p:nvSpPr>
          <p:spPr>
            <a:xfrm>
              <a:off x="7291719" y="4824919"/>
              <a:ext cx="1417864" cy="507831"/>
            </a:xfrm>
            <a:prstGeom prst="rect">
              <a:avLst/>
            </a:prstGeom>
            <a:noFill/>
          </p:spPr>
          <p:txBody>
            <a:bodyPr wrap="square">
              <a:spAutoFit/>
            </a:bodyPr>
            <a:lstStyle/>
            <a:p>
              <a:pPr algn="ctr"/>
              <a:r>
                <a:rPr lang="en-US" sz="900"/>
                <a:t>Durable</a:t>
              </a:r>
            </a:p>
            <a:p>
              <a:pPr algn="ctr"/>
              <a:r>
                <a:rPr lang="en-US" sz="900"/>
                <a:t>Medical </a:t>
              </a:r>
            </a:p>
            <a:p>
              <a:pPr algn="ctr"/>
              <a:r>
                <a:rPr lang="en-US" sz="900"/>
                <a:t>Products</a:t>
              </a:r>
            </a:p>
          </p:txBody>
        </p:sp>
        <p:sp>
          <p:nvSpPr>
            <p:cNvPr id="114" name="Teardrop 113">
              <a:extLst>
                <a:ext uri="{FF2B5EF4-FFF2-40B4-BE49-F238E27FC236}">
                  <a16:creationId xmlns:a16="http://schemas.microsoft.com/office/drawing/2014/main" id="{B7003D34-5741-02E5-6D59-6717E4733109}"/>
                </a:ext>
              </a:extLst>
            </p:cNvPr>
            <p:cNvSpPr/>
            <p:nvPr/>
          </p:nvSpPr>
          <p:spPr>
            <a:xfrm rot="8100000">
              <a:off x="7460364" y="4705967"/>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3EF24E41-DA7F-9C80-2E0C-46561ABF2CE9}"/>
              </a:ext>
            </a:extLst>
          </p:cNvPr>
          <p:cNvGrpSpPr/>
          <p:nvPr/>
        </p:nvGrpSpPr>
        <p:grpSpPr>
          <a:xfrm>
            <a:off x="8679772" y="5089121"/>
            <a:ext cx="1417864" cy="1692383"/>
            <a:chOff x="8182126" y="4768127"/>
            <a:chExt cx="1417864" cy="1692383"/>
          </a:xfrm>
        </p:grpSpPr>
        <p:grpSp>
          <p:nvGrpSpPr>
            <p:cNvPr id="116" name="Group 115">
              <a:extLst>
                <a:ext uri="{FF2B5EF4-FFF2-40B4-BE49-F238E27FC236}">
                  <a16:creationId xmlns:a16="http://schemas.microsoft.com/office/drawing/2014/main" id="{B7A8AE16-8CBF-CCF6-6754-3B5EAD632D0F}"/>
                </a:ext>
              </a:extLst>
            </p:cNvPr>
            <p:cNvGrpSpPr/>
            <p:nvPr/>
          </p:nvGrpSpPr>
          <p:grpSpPr>
            <a:xfrm>
              <a:off x="8601613" y="5252597"/>
              <a:ext cx="578890" cy="574522"/>
              <a:chOff x="5638800" y="2839232"/>
              <a:chExt cx="1077913" cy="1113666"/>
            </a:xfrm>
          </p:grpSpPr>
          <p:pic>
            <p:nvPicPr>
              <p:cNvPr id="120" name="Picture 119">
                <a:extLst>
                  <a:ext uri="{FF2B5EF4-FFF2-40B4-BE49-F238E27FC236}">
                    <a16:creationId xmlns:a16="http://schemas.microsoft.com/office/drawing/2014/main" id="{8AA434F3-1044-0B11-C84B-792CB5AAAFE1}"/>
                  </a:ext>
                </a:extLst>
              </p:cNvPr>
              <p:cNvPicPr>
                <a:picLocks noChangeAspect="1"/>
              </p:cNvPicPr>
              <p:nvPr/>
            </p:nvPicPr>
            <p:blipFill>
              <a:blip r:embed="rId12"/>
              <a:stretch>
                <a:fillRect/>
              </a:stretch>
            </p:blipFill>
            <p:spPr>
              <a:xfrm>
                <a:off x="5638800" y="2839232"/>
                <a:ext cx="914400" cy="914400"/>
              </a:xfrm>
              <a:prstGeom prst="rect">
                <a:avLst/>
              </a:prstGeom>
            </p:spPr>
          </p:pic>
          <p:pic>
            <p:nvPicPr>
              <p:cNvPr id="121" name="Picture 120">
                <a:extLst>
                  <a:ext uri="{FF2B5EF4-FFF2-40B4-BE49-F238E27FC236}">
                    <a16:creationId xmlns:a16="http://schemas.microsoft.com/office/drawing/2014/main" id="{835385D6-CB47-16B1-EB5E-38F61CF258DB}"/>
                  </a:ext>
                </a:extLst>
              </p:cNvPr>
              <p:cNvPicPr>
                <a:picLocks noChangeAspect="1"/>
              </p:cNvPicPr>
              <p:nvPr/>
            </p:nvPicPr>
            <p:blipFill>
              <a:blip r:embed="rId13"/>
              <a:stretch>
                <a:fillRect/>
              </a:stretch>
            </p:blipFill>
            <p:spPr>
              <a:xfrm>
                <a:off x="6096000" y="3332185"/>
                <a:ext cx="620713" cy="620713"/>
              </a:xfrm>
              <a:prstGeom prst="rect">
                <a:avLst/>
              </a:prstGeom>
            </p:spPr>
          </p:pic>
        </p:grpSp>
        <p:sp>
          <p:nvSpPr>
            <p:cNvPr id="117" name="Oval 116">
              <a:extLst>
                <a:ext uri="{FF2B5EF4-FFF2-40B4-BE49-F238E27FC236}">
                  <a16:creationId xmlns:a16="http://schemas.microsoft.com/office/drawing/2014/main" id="{51F4C6BE-A705-AD9B-102A-240801A3744C}"/>
                </a:ext>
              </a:extLst>
            </p:cNvPr>
            <p:cNvSpPr/>
            <p:nvPr/>
          </p:nvSpPr>
          <p:spPr>
            <a:xfrm>
              <a:off x="8655977" y="6018864"/>
              <a:ext cx="470163" cy="441646"/>
            </a:xfrm>
            <a:prstGeom prst="ellipse">
              <a:avLst/>
            </a:prstGeom>
            <a:solidFill>
              <a:srgbClr val="CCCC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9</a:t>
              </a:r>
            </a:p>
          </p:txBody>
        </p:sp>
        <p:sp>
          <p:nvSpPr>
            <p:cNvPr id="118" name="TextBox 117">
              <a:extLst>
                <a:ext uri="{FF2B5EF4-FFF2-40B4-BE49-F238E27FC236}">
                  <a16:creationId xmlns:a16="http://schemas.microsoft.com/office/drawing/2014/main" id="{FB29F4C0-D577-1A0A-6B2F-8A1584F06111}"/>
                </a:ext>
              </a:extLst>
            </p:cNvPr>
            <p:cNvSpPr txBox="1"/>
            <p:nvPr/>
          </p:nvSpPr>
          <p:spPr>
            <a:xfrm>
              <a:off x="8182126" y="4894168"/>
              <a:ext cx="1417864" cy="369332"/>
            </a:xfrm>
            <a:prstGeom prst="rect">
              <a:avLst/>
            </a:prstGeom>
            <a:noFill/>
          </p:spPr>
          <p:txBody>
            <a:bodyPr wrap="square">
              <a:spAutoFit/>
            </a:bodyPr>
            <a:lstStyle/>
            <a:p>
              <a:pPr algn="ctr"/>
              <a:r>
                <a:rPr lang="en-US" sz="900"/>
                <a:t>Nursing </a:t>
              </a:r>
            </a:p>
            <a:p>
              <a:pPr algn="ctr"/>
              <a:r>
                <a:rPr lang="en-US" sz="900"/>
                <a:t>Home Care</a:t>
              </a:r>
            </a:p>
          </p:txBody>
        </p:sp>
        <p:sp>
          <p:nvSpPr>
            <p:cNvPr id="119" name="Teardrop 118">
              <a:extLst>
                <a:ext uri="{FF2B5EF4-FFF2-40B4-BE49-F238E27FC236}">
                  <a16:creationId xmlns:a16="http://schemas.microsoft.com/office/drawing/2014/main" id="{39D24343-024E-88DD-4CB4-7DCDF2960258}"/>
                </a:ext>
              </a:extLst>
            </p:cNvPr>
            <p:cNvSpPr/>
            <p:nvPr/>
          </p:nvSpPr>
          <p:spPr>
            <a:xfrm rot="8100000">
              <a:off x="8350771" y="4768127"/>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E6699EB4-6EC0-93E1-7A13-6E9FA1ACC6F4}"/>
              </a:ext>
            </a:extLst>
          </p:cNvPr>
          <p:cNvGrpSpPr/>
          <p:nvPr/>
        </p:nvGrpSpPr>
        <p:grpSpPr>
          <a:xfrm>
            <a:off x="9763251" y="5075620"/>
            <a:ext cx="1417864" cy="1719385"/>
            <a:chOff x="9238573" y="4741125"/>
            <a:chExt cx="1417864" cy="1719385"/>
          </a:xfrm>
        </p:grpSpPr>
        <p:pic>
          <p:nvPicPr>
            <p:cNvPr id="123" name="Picture 122">
              <a:extLst>
                <a:ext uri="{FF2B5EF4-FFF2-40B4-BE49-F238E27FC236}">
                  <a16:creationId xmlns:a16="http://schemas.microsoft.com/office/drawing/2014/main" id="{18004233-39F7-4289-95E3-668FD22B37E4}"/>
                </a:ext>
              </a:extLst>
            </p:cNvPr>
            <p:cNvPicPr>
              <a:picLocks noChangeAspect="1"/>
            </p:cNvPicPr>
            <p:nvPr/>
          </p:nvPicPr>
          <p:blipFill>
            <a:blip r:embed="rId14"/>
            <a:stretch>
              <a:fillRect/>
            </a:stretch>
          </p:blipFill>
          <p:spPr>
            <a:xfrm>
              <a:off x="9728136" y="5320489"/>
              <a:ext cx="438739" cy="438739"/>
            </a:xfrm>
            <a:prstGeom prst="rect">
              <a:avLst/>
            </a:prstGeom>
          </p:spPr>
        </p:pic>
        <p:sp>
          <p:nvSpPr>
            <p:cNvPr id="124" name="Oval 123">
              <a:extLst>
                <a:ext uri="{FF2B5EF4-FFF2-40B4-BE49-F238E27FC236}">
                  <a16:creationId xmlns:a16="http://schemas.microsoft.com/office/drawing/2014/main" id="{D89A4CEF-2D0F-B430-F7BD-07D0E2B2475D}"/>
                </a:ext>
              </a:extLst>
            </p:cNvPr>
            <p:cNvSpPr/>
            <p:nvPr/>
          </p:nvSpPr>
          <p:spPr>
            <a:xfrm>
              <a:off x="9712424" y="6018864"/>
              <a:ext cx="470163" cy="441646"/>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10</a:t>
              </a:r>
            </a:p>
          </p:txBody>
        </p:sp>
        <p:sp>
          <p:nvSpPr>
            <p:cNvPr id="125" name="TextBox 124">
              <a:extLst>
                <a:ext uri="{FF2B5EF4-FFF2-40B4-BE49-F238E27FC236}">
                  <a16:creationId xmlns:a16="http://schemas.microsoft.com/office/drawing/2014/main" id="{45674967-DC8C-7889-8AF1-FE5F1DA483E8}"/>
                </a:ext>
              </a:extLst>
            </p:cNvPr>
            <p:cNvSpPr txBox="1"/>
            <p:nvPr/>
          </p:nvSpPr>
          <p:spPr>
            <a:xfrm>
              <a:off x="9238573" y="4894168"/>
              <a:ext cx="1417864" cy="369332"/>
            </a:xfrm>
            <a:prstGeom prst="rect">
              <a:avLst/>
            </a:prstGeom>
            <a:noFill/>
          </p:spPr>
          <p:txBody>
            <a:bodyPr wrap="square">
              <a:spAutoFit/>
            </a:bodyPr>
            <a:lstStyle/>
            <a:p>
              <a:pPr algn="ctr"/>
              <a:r>
                <a:rPr lang="en-US" sz="900"/>
                <a:t>Other </a:t>
              </a:r>
            </a:p>
            <a:p>
              <a:pPr algn="ctr"/>
              <a:r>
                <a:rPr lang="en-US" sz="900"/>
                <a:t>Health Care</a:t>
              </a:r>
            </a:p>
          </p:txBody>
        </p:sp>
        <p:sp>
          <p:nvSpPr>
            <p:cNvPr id="126" name="Teardrop 125">
              <a:extLst>
                <a:ext uri="{FF2B5EF4-FFF2-40B4-BE49-F238E27FC236}">
                  <a16:creationId xmlns:a16="http://schemas.microsoft.com/office/drawing/2014/main" id="{753F84D6-74A5-857A-4953-82EE48D19DB4}"/>
                </a:ext>
              </a:extLst>
            </p:cNvPr>
            <p:cNvSpPr/>
            <p:nvPr/>
          </p:nvSpPr>
          <p:spPr>
            <a:xfrm rot="8100000">
              <a:off x="9407218" y="4741125"/>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987EDC7A-EB77-35A7-9BEA-013C0AA32652}"/>
              </a:ext>
            </a:extLst>
          </p:cNvPr>
          <p:cNvGrpSpPr/>
          <p:nvPr/>
        </p:nvGrpSpPr>
        <p:grpSpPr>
          <a:xfrm>
            <a:off x="10846727" y="5075619"/>
            <a:ext cx="1417864" cy="1719386"/>
            <a:chOff x="10280792" y="4741124"/>
            <a:chExt cx="1417864" cy="1719386"/>
          </a:xfrm>
        </p:grpSpPr>
        <p:pic>
          <p:nvPicPr>
            <p:cNvPr id="128" name="Picture 127">
              <a:extLst>
                <a:ext uri="{FF2B5EF4-FFF2-40B4-BE49-F238E27FC236}">
                  <a16:creationId xmlns:a16="http://schemas.microsoft.com/office/drawing/2014/main" id="{B75DB422-0E04-4DC5-79A2-0F2B6949E371}"/>
                </a:ext>
              </a:extLst>
            </p:cNvPr>
            <p:cNvPicPr>
              <a:picLocks noChangeAspect="1"/>
            </p:cNvPicPr>
            <p:nvPr/>
          </p:nvPicPr>
          <p:blipFill>
            <a:blip r:embed="rId15"/>
            <a:stretch>
              <a:fillRect/>
            </a:stretch>
          </p:blipFill>
          <p:spPr>
            <a:xfrm>
              <a:off x="10776971" y="5327105"/>
              <a:ext cx="425507" cy="425507"/>
            </a:xfrm>
            <a:prstGeom prst="rect">
              <a:avLst/>
            </a:prstGeom>
          </p:spPr>
        </p:pic>
        <p:sp>
          <p:nvSpPr>
            <p:cNvPr id="129" name="Oval 128">
              <a:extLst>
                <a:ext uri="{FF2B5EF4-FFF2-40B4-BE49-F238E27FC236}">
                  <a16:creationId xmlns:a16="http://schemas.microsoft.com/office/drawing/2014/main" id="{C1951A52-448D-EA11-3205-036A2E3EE38C}"/>
                </a:ext>
              </a:extLst>
            </p:cNvPr>
            <p:cNvSpPr/>
            <p:nvPr/>
          </p:nvSpPr>
          <p:spPr>
            <a:xfrm>
              <a:off x="10754643" y="6018864"/>
              <a:ext cx="470163" cy="441646"/>
            </a:xfrm>
            <a:prstGeom prst="ellipse">
              <a:avLst/>
            </a:prstGeom>
            <a:solidFill>
              <a:schemeClr val="bg1">
                <a:lumMod val="8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11</a:t>
              </a:r>
            </a:p>
          </p:txBody>
        </p:sp>
        <p:sp>
          <p:nvSpPr>
            <p:cNvPr id="130" name="TextBox 129">
              <a:extLst>
                <a:ext uri="{FF2B5EF4-FFF2-40B4-BE49-F238E27FC236}">
                  <a16:creationId xmlns:a16="http://schemas.microsoft.com/office/drawing/2014/main" id="{7473F704-154D-9AA3-D7DF-35B8930BD532}"/>
                </a:ext>
              </a:extLst>
            </p:cNvPr>
            <p:cNvSpPr txBox="1"/>
            <p:nvPr/>
          </p:nvSpPr>
          <p:spPr>
            <a:xfrm>
              <a:off x="10280792" y="4894168"/>
              <a:ext cx="1417864" cy="369332"/>
            </a:xfrm>
            <a:prstGeom prst="rect">
              <a:avLst/>
            </a:prstGeom>
            <a:noFill/>
          </p:spPr>
          <p:txBody>
            <a:bodyPr wrap="square">
              <a:spAutoFit/>
            </a:bodyPr>
            <a:lstStyle/>
            <a:p>
              <a:pPr algn="ctr"/>
              <a:r>
                <a:rPr lang="en-US" sz="900"/>
                <a:t>Population/</a:t>
              </a:r>
            </a:p>
            <a:p>
              <a:pPr algn="ctr"/>
              <a:r>
                <a:rPr lang="en-US" sz="900"/>
                <a:t>Enrollment</a:t>
              </a:r>
            </a:p>
          </p:txBody>
        </p:sp>
        <p:sp>
          <p:nvSpPr>
            <p:cNvPr id="131" name="Teardrop 130">
              <a:extLst>
                <a:ext uri="{FF2B5EF4-FFF2-40B4-BE49-F238E27FC236}">
                  <a16:creationId xmlns:a16="http://schemas.microsoft.com/office/drawing/2014/main" id="{FB857598-0E46-B292-8D56-60C57C8D870B}"/>
                </a:ext>
              </a:extLst>
            </p:cNvPr>
            <p:cNvSpPr/>
            <p:nvPr/>
          </p:nvSpPr>
          <p:spPr>
            <a:xfrm rot="8100000">
              <a:off x="10449437" y="4741124"/>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E5F634AE-6B9D-0276-8DA0-68F793A3EDCF}"/>
              </a:ext>
            </a:extLst>
          </p:cNvPr>
          <p:cNvPicPr>
            <a:picLocks noChangeAspect="1"/>
          </p:cNvPicPr>
          <p:nvPr/>
        </p:nvPicPr>
        <p:blipFill>
          <a:blip r:embed="rId16"/>
          <a:stretch>
            <a:fillRect/>
          </a:stretch>
        </p:blipFill>
        <p:spPr>
          <a:xfrm>
            <a:off x="2772271" y="1149014"/>
            <a:ext cx="5768036" cy="3577699"/>
          </a:xfrm>
          <a:prstGeom prst="rect">
            <a:avLst/>
          </a:prstGeom>
        </p:spPr>
      </p:pic>
    </p:spTree>
    <p:extLst>
      <p:ext uri="{BB962C8B-B14F-4D97-AF65-F5344CB8AC3E}">
        <p14:creationId xmlns:p14="http://schemas.microsoft.com/office/powerpoint/2010/main" val="190239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48227-6357-AC84-DA05-AD9E2643836B}"/>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C6A49770-CCE6-C363-306D-482655E46EA6}"/>
              </a:ext>
            </a:extLst>
          </p:cNvPr>
          <p:cNvSpPr>
            <a:spLocks noGrp="1"/>
          </p:cNvSpPr>
          <p:nvPr>
            <p:ph type="title"/>
          </p:nvPr>
        </p:nvSpPr>
        <p:spPr>
          <a:xfrm>
            <a:off x="838200" y="-7854"/>
            <a:ext cx="10515600" cy="1325563"/>
          </a:xfrm>
        </p:spPr>
        <p:txBody>
          <a:bodyPr/>
          <a:lstStyle/>
          <a:p>
            <a:pPr algn="ctr"/>
            <a:r>
              <a:rPr lang="en-US"/>
              <a:t>Medicare Increases by Service and Year</a:t>
            </a:r>
          </a:p>
        </p:txBody>
      </p:sp>
      <p:sp>
        <p:nvSpPr>
          <p:cNvPr id="72" name="Rectangle 71">
            <a:extLst>
              <a:ext uri="{FF2B5EF4-FFF2-40B4-BE49-F238E27FC236}">
                <a16:creationId xmlns:a16="http://schemas.microsoft.com/office/drawing/2014/main" id="{1E515B5F-24B0-0C74-F92C-DBCDE1D15E3B}"/>
              </a:ext>
            </a:extLst>
          </p:cNvPr>
          <p:cNvSpPr/>
          <p:nvPr/>
        </p:nvSpPr>
        <p:spPr>
          <a:xfrm>
            <a:off x="0" y="4913906"/>
            <a:ext cx="12192000" cy="194409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D32C554D-4C5C-09D0-8D2A-CDFEF8165A96}"/>
              </a:ext>
            </a:extLst>
          </p:cNvPr>
          <p:cNvGrpSpPr/>
          <p:nvPr/>
        </p:nvGrpSpPr>
        <p:grpSpPr>
          <a:xfrm>
            <a:off x="17208" y="5084718"/>
            <a:ext cx="1415230" cy="1701188"/>
            <a:chOff x="387243" y="4759322"/>
            <a:chExt cx="1415230" cy="1701188"/>
          </a:xfrm>
        </p:grpSpPr>
        <p:pic>
          <p:nvPicPr>
            <p:cNvPr id="74" name="Picture 73">
              <a:extLst>
                <a:ext uri="{FF2B5EF4-FFF2-40B4-BE49-F238E27FC236}">
                  <a16:creationId xmlns:a16="http://schemas.microsoft.com/office/drawing/2014/main" id="{F1F2FD7C-0A00-EE2E-10BC-585198A4E8B2}"/>
                </a:ext>
              </a:extLst>
            </p:cNvPr>
            <p:cNvPicPr>
              <a:picLocks noChangeAspect="1"/>
            </p:cNvPicPr>
            <p:nvPr/>
          </p:nvPicPr>
          <p:blipFill>
            <a:blip r:embed="rId3"/>
            <a:stretch>
              <a:fillRect/>
            </a:stretch>
          </p:blipFill>
          <p:spPr>
            <a:xfrm>
              <a:off x="854919" y="5299919"/>
              <a:ext cx="479879" cy="479879"/>
            </a:xfrm>
            <a:prstGeom prst="rect">
              <a:avLst/>
            </a:prstGeom>
          </p:spPr>
        </p:pic>
        <p:sp>
          <p:nvSpPr>
            <p:cNvPr id="75" name="Oval 74">
              <a:extLst>
                <a:ext uri="{FF2B5EF4-FFF2-40B4-BE49-F238E27FC236}">
                  <a16:creationId xmlns:a16="http://schemas.microsoft.com/office/drawing/2014/main" id="{A52F55B0-F74B-3736-2F88-AFFE057A5D57}"/>
                </a:ext>
              </a:extLst>
            </p:cNvPr>
            <p:cNvSpPr/>
            <p:nvPr/>
          </p:nvSpPr>
          <p:spPr>
            <a:xfrm>
              <a:off x="859777" y="6018864"/>
              <a:ext cx="470163" cy="441646"/>
            </a:xfrm>
            <a:prstGeom prst="ellipse">
              <a:avLst/>
            </a:prstGeom>
            <a:solidFill>
              <a:schemeClr val="accent2">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1</a:t>
              </a:r>
            </a:p>
          </p:txBody>
        </p:sp>
        <p:sp>
          <p:nvSpPr>
            <p:cNvPr id="76" name="TextBox 75">
              <a:extLst>
                <a:ext uri="{FF2B5EF4-FFF2-40B4-BE49-F238E27FC236}">
                  <a16:creationId xmlns:a16="http://schemas.microsoft.com/office/drawing/2014/main" id="{074EE619-AE02-5E6C-47B6-EDA10A50CAA7}"/>
                </a:ext>
              </a:extLst>
            </p:cNvPr>
            <p:cNvSpPr txBox="1"/>
            <p:nvPr/>
          </p:nvSpPr>
          <p:spPr>
            <a:xfrm>
              <a:off x="387243" y="4894168"/>
              <a:ext cx="1415230" cy="369332"/>
            </a:xfrm>
            <a:prstGeom prst="rect">
              <a:avLst/>
            </a:prstGeom>
            <a:noFill/>
          </p:spPr>
          <p:txBody>
            <a:bodyPr wrap="square">
              <a:spAutoFit/>
            </a:bodyPr>
            <a:lstStyle/>
            <a:p>
              <a:pPr algn="ctr" fontAlgn="ctr"/>
              <a:r>
                <a:rPr lang="en-US" sz="900" u="none" strike="noStrike">
                  <a:effectLst/>
                </a:rPr>
                <a:t>Personal </a:t>
              </a:r>
            </a:p>
            <a:p>
              <a:pPr algn="ctr" fontAlgn="ctr"/>
              <a:r>
                <a:rPr lang="en-US" sz="900" u="none" strike="noStrike">
                  <a:effectLst/>
                </a:rPr>
                <a:t>Health Care </a:t>
              </a:r>
              <a:endParaRPr lang="en-US" sz="900" b="0" i="0" u="none" strike="noStrike">
                <a:solidFill>
                  <a:srgbClr val="000000"/>
                </a:solidFill>
                <a:effectLst/>
                <a:latin typeface="Calibri" panose="020F0502020204030204" pitchFamily="34" charset="0"/>
              </a:endParaRPr>
            </a:p>
          </p:txBody>
        </p:sp>
        <p:sp>
          <p:nvSpPr>
            <p:cNvPr id="77" name="Teardrop 76">
              <a:extLst>
                <a:ext uri="{FF2B5EF4-FFF2-40B4-BE49-F238E27FC236}">
                  <a16:creationId xmlns:a16="http://schemas.microsoft.com/office/drawing/2014/main" id="{56CF6E66-1C2C-A864-F807-AF73D0B64959}"/>
                </a:ext>
              </a:extLst>
            </p:cNvPr>
            <p:cNvSpPr/>
            <p:nvPr/>
          </p:nvSpPr>
          <p:spPr>
            <a:xfrm rot="8100000">
              <a:off x="554571" y="4759322"/>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60C1753-F9B0-123D-5827-9F9D693D9E9C}"/>
              </a:ext>
            </a:extLst>
          </p:cNvPr>
          <p:cNvGrpSpPr/>
          <p:nvPr/>
        </p:nvGrpSpPr>
        <p:grpSpPr>
          <a:xfrm>
            <a:off x="1098053" y="5084718"/>
            <a:ext cx="1415230" cy="1701189"/>
            <a:chOff x="1345273" y="4759321"/>
            <a:chExt cx="1415230" cy="1701189"/>
          </a:xfrm>
        </p:grpSpPr>
        <p:pic>
          <p:nvPicPr>
            <p:cNvPr id="79" name="Picture 78">
              <a:extLst>
                <a:ext uri="{FF2B5EF4-FFF2-40B4-BE49-F238E27FC236}">
                  <a16:creationId xmlns:a16="http://schemas.microsoft.com/office/drawing/2014/main" id="{D1F50715-A125-55F3-C692-99CD0268282F}"/>
                </a:ext>
              </a:extLst>
            </p:cNvPr>
            <p:cNvPicPr>
              <a:picLocks noChangeAspect="1"/>
            </p:cNvPicPr>
            <p:nvPr/>
          </p:nvPicPr>
          <p:blipFill>
            <a:blip r:embed="rId4"/>
            <a:stretch>
              <a:fillRect/>
            </a:stretch>
          </p:blipFill>
          <p:spPr>
            <a:xfrm>
              <a:off x="1833519" y="5320489"/>
              <a:ext cx="438739" cy="438739"/>
            </a:xfrm>
            <a:prstGeom prst="rect">
              <a:avLst/>
            </a:prstGeom>
          </p:spPr>
        </p:pic>
        <p:sp>
          <p:nvSpPr>
            <p:cNvPr id="80" name="Oval 79">
              <a:extLst>
                <a:ext uri="{FF2B5EF4-FFF2-40B4-BE49-F238E27FC236}">
                  <a16:creationId xmlns:a16="http://schemas.microsoft.com/office/drawing/2014/main" id="{6F55058F-B4A8-330C-95B1-09E908957EDE}"/>
                </a:ext>
              </a:extLst>
            </p:cNvPr>
            <p:cNvSpPr/>
            <p:nvPr/>
          </p:nvSpPr>
          <p:spPr>
            <a:xfrm>
              <a:off x="1817807" y="6018864"/>
              <a:ext cx="470163" cy="441646"/>
            </a:xfrm>
            <a:prstGeom prst="ellipse">
              <a:avLst/>
            </a:prstGeom>
            <a:solidFill>
              <a:schemeClr val="accent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2</a:t>
              </a:r>
            </a:p>
          </p:txBody>
        </p:sp>
        <p:sp>
          <p:nvSpPr>
            <p:cNvPr id="81" name="TextBox 80">
              <a:extLst>
                <a:ext uri="{FF2B5EF4-FFF2-40B4-BE49-F238E27FC236}">
                  <a16:creationId xmlns:a16="http://schemas.microsoft.com/office/drawing/2014/main" id="{136D4AB1-039B-05DC-C317-E32420E09BDF}"/>
                </a:ext>
              </a:extLst>
            </p:cNvPr>
            <p:cNvSpPr txBox="1"/>
            <p:nvPr/>
          </p:nvSpPr>
          <p:spPr>
            <a:xfrm>
              <a:off x="1345273" y="4894168"/>
              <a:ext cx="1415230" cy="369332"/>
            </a:xfrm>
            <a:prstGeom prst="rect">
              <a:avLst/>
            </a:prstGeom>
            <a:noFill/>
          </p:spPr>
          <p:txBody>
            <a:bodyPr wrap="square">
              <a:spAutoFit/>
            </a:bodyPr>
            <a:lstStyle/>
            <a:p>
              <a:pPr algn="ctr" fontAlgn="ctr"/>
              <a:r>
                <a:rPr lang="en-US" sz="900" u="none" strike="noStrike">
                  <a:effectLst/>
                </a:rPr>
                <a:t>Hospital</a:t>
              </a:r>
            </a:p>
            <a:p>
              <a:pPr algn="ctr" fontAlgn="ctr"/>
              <a:r>
                <a:rPr lang="en-US" sz="900" i="0">
                  <a:solidFill>
                    <a:srgbClr val="000000"/>
                  </a:solidFill>
                  <a:latin typeface="Calibri" panose="020F0502020204030204" pitchFamily="34" charset="0"/>
                </a:rPr>
                <a:t>Care</a:t>
              </a:r>
              <a:endParaRPr lang="en-US" sz="900" i="0" u="none" strike="noStrike">
                <a:solidFill>
                  <a:srgbClr val="000000"/>
                </a:solidFill>
                <a:effectLst/>
                <a:latin typeface="Calibri" panose="020F0502020204030204" pitchFamily="34" charset="0"/>
              </a:endParaRPr>
            </a:p>
          </p:txBody>
        </p:sp>
        <p:sp>
          <p:nvSpPr>
            <p:cNvPr id="82" name="Teardrop 81">
              <a:extLst>
                <a:ext uri="{FF2B5EF4-FFF2-40B4-BE49-F238E27FC236}">
                  <a16:creationId xmlns:a16="http://schemas.microsoft.com/office/drawing/2014/main" id="{730F62BB-FA37-11D1-6F72-196102AD813A}"/>
                </a:ext>
              </a:extLst>
            </p:cNvPr>
            <p:cNvSpPr/>
            <p:nvPr/>
          </p:nvSpPr>
          <p:spPr>
            <a:xfrm rot="8100000">
              <a:off x="1512601" y="4759321"/>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A458482C-7436-B228-41AD-2DD1BBF29A3C}"/>
              </a:ext>
            </a:extLst>
          </p:cNvPr>
          <p:cNvGrpSpPr/>
          <p:nvPr/>
        </p:nvGrpSpPr>
        <p:grpSpPr>
          <a:xfrm>
            <a:off x="2178898" y="5084716"/>
            <a:ext cx="1417864" cy="1701192"/>
            <a:chOff x="2325774" y="4759318"/>
            <a:chExt cx="1417864" cy="1701192"/>
          </a:xfrm>
        </p:grpSpPr>
        <p:pic>
          <p:nvPicPr>
            <p:cNvPr id="84" name="Picture 83">
              <a:extLst>
                <a:ext uri="{FF2B5EF4-FFF2-40B4-BE49-F238E27FC236}">
                  <a16:creationId xmlns:a16="http://schemas.microsoft.com/office/drawing/2014/main" id="{F953AD2C-D2C7-A321-0371-F0A17CF086DE}"/>
                </a:ext>
              </a:extLst>
            </p:cNvPr>
            <p:cNvPicPr>
              <a:picLocks noChangeAspect="1"/>
            </p:cNvPicPr>
            <p:nvPr/>
          </p:nvPicPr>
          <p:blipFill>
            <a:blip r:embed="rId5"/>
            <a:stretch>
              <a:fillRect/>
            </a:stretch>
          </p:blipFill>
          <p:spPr>
            <a:xfrm>
              <a:off x="2815337" y="5320489"/>
              <a:ext cx="438739" cy="438739"/>
            </a:xfrm>
            <a:prstGeom prst="rect">
              <a:avLst/>
            </a:prstGeom>
          </p:spPr>
        </p:pic>
        <p:sp>
          <p:nvSpPr>
            <p:cNvPr id="85" name="Oval 84">
              <a:extLst>
                <a:ext uri="{FF2B5EF4-FFF2-40B4-BE49-F238E27FC236}">
                  <a16:creationId xmlns:a16="http://schemas.microsoft.com/office/drawing/2014/main" id="{EB3496B0-A218-25B6-1512-DAE1DD5D36B7}"/>
                </a:ext>
              </a:extLst>
            </p:cNvPr>
            <p:cNvSpPr/>
            <p:nvPr/>
          </p:nvSpPr>
          <p:spPr>
            <a:xfrm>
              <a:off x="2799625" y="6018864"/>
              <a:ext cx="470163" cy="441646"/>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3</a:t>
              </a:r>
            </a:p>
          </p:txBody>
        </p:sp>
        <p:sp>
          <p:nvSpPr>
            <p:cNvPr id="86" name="TextBox 85">
              <a:extLst>
                <a:ext uri="{FF2B5EF4-FFF2-40B4-BE49-F238E27FC236}">
                  <a16:creationId xmlns:a16="http://schemas.microsoft.com/office/drawing/2014/main" id="{24877438-F887-C70A-ABD5-40DB4D6BDE57}"/>
                </a:ext>
              </a:extLst>
            </p:cNvPr>
            <p:cNvSpPr txBox="1"/>
            <p:nvPr/>
          </p:nvSpPr>
          <p:spPr>
            <a:xfrm>
              <a:off x="2325774" y="4893811"/>
              <a:ext cx="1417864" cy="370046"/>
            </a:xfrm>
            <a:prstGeom prst="rect">
              <a:avLst/>
            </a:prstGeom>
            <a:noFill/>
          </p:spPr>
          <p:txBody>
            <a:bodyPr wrap="square">
              <a:spAutoFit/>
            </a:bodyPr>
            <a:lstStyle/>
            <a:p>
              <a:pPr algn="ctr"/>
              <a:r>
                <a:rPr lang="en-US" sz="900"/>
                <a:t>Physician &amp; </a:t>
              </a:r>
            </a:p>
            <a:p>
              <a:pPr algn="ctr"/>
              <a:r>
                <a:rPr lang="en-US" sz="900"/>
                <a:t>Clinical Services </a:t>
              </a:r>
            </a:p>
          </p:txBody>
        </p:sp>
        <p:sp>
          <p:nvSpPr>
            <p:cNvPr id="87" name="Teardrop 86">
              <a:extLst>
                <a:ext uri="{FF2B5EF4-FFF2-40B4-BE49-F238E27FC236}">
                  <a16:creationId xmlns:a16="http://schemas.microsoft.com/office/drawing/2014/main" id="{B61BEE01-FDBE-6904-90A3-DFA5696FF9F6}"/>
                </a:ext>
              </a:extLst>
            </p:cNvPr>
            <p:cNvSpPr/>
            <p:nvPr/>
          </p:nvSpPr>
          <p:spPr>
            <a:xfrm rot="8100000">
              <a:off x="2494419" y="4759318"/>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86F09E8F-08BA-0047-6AF3-13FD1361231D}"/>
              </a:ext>
            </a:extLst>
          </p:cNvPr>
          <p:cNvGrpSpPr/>
          <p:nvPr/>
        </p:nvGrpSpPr>
        <p:grpSpPr>
          <a:xfrm>
            <a:off x="3262377" y="5070067"/>
            <a:ext cx="1417864" cy="1730491"/>
            <a:chOff x="3327585" y="4730019"/>
            <a:chExt cx="1417864" cy="1730491"/>
          </a:xfrm>
        </p:grpSpPr>
        <p:pic>
          <p:nvPicPr>
            <p:cNvPr id="89" name="Picture 88">
              <a:extLst>
                <a:ext uri="{FF2B5EF4-FFF2-40B4-BE49-F238E27FC236}">
                  <a16:creationId xmlns:a16="http://schemas.microsoft.com/office/drawing/2014/main" id="{21E213E3-7F45-8763-7542-F731AFC5767E}"/>
                </a:ext>
              </a:extLst>
            </p:cNvPr>
            <p:cNvPicPr>
              <a:picLocks noChangeAspect="1"/>
            </p:cNvPicPr>
            <p:nvPr/>
          </p:nvPicPr>
          <p:blipFill>
            <a:blip r:embed="rId6"/>
            <a:stretch>
              <a:fillRect/>
            </a:stretch>
          </p:blipFill>
          <p:spPr>
            <a:xfrm>
              <a:off x="3817148" y="5320489"/>
              <a:ext cx="438739" cy="438739"/>
            </a:xfrm>
            <a:prstGeom prst="rect">
              <a:avLst/>
            </a:prstGeom>
          </p:spPr>
        </p:pic>
        <p:sp>
          <p:nvSpPr>
            <p:cNvPr id="90" name="Oval 89">
              <a:extLst>
                <a:ext uri="{FF2B5EF4-FFF2-40B4-BE49-F238E27FC236}">
                  <a16:creationId xmlns:a16="http://schemas.microsoft.com/office/drawing/2014/main" id="{C091B42E-15B3-1343-8229-98CDE1BD4F31}"/>
                </a:ext>
              </a:extLst>
            </p:cNvPr>
            <p:cNvSpPr/>
            <p:nvPr/>
          </p:nvSpPr>
          <p:spPr>
            <a:xfrm>
              <a:off x="3801436" y="6018864"/>
              <a:ext cx="470163" cy="441646"/>
            </a:xfrm>
            <a:prstGeom prst="ellipse">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4</a:t>
              </a:r>
            </a:p>
          </p:txBody>
        </p:sp>
        <p:sp>
          <p:nvSpPr>
            <p:cNvPr id="91" name="TextBox 90">
              <a:extLst>
                <a:ext uri="{FF2B5EF4-FFF2-40B4-BE49-F238E27FC236}">
                  <a16:creationId xmlns:a16="http://schemas.microsoft.com/office/drawing/2014/main" id="{336C8C2E-3F32-4225-98B0-C4F738E45B49}"/>
                </a:ext>
              </a:extLst>
            </p:cNvPr>
            <p:cNvSpPr txBox="1"/>
            <p:nvPr/>
          </p:nvSpPr>
          <p:spPr>
            <a:xfrm>
              <a:off x="3327585" y="4824919"/>
              <a:ext cx="1417864" cy="507831"/>
            </a:xfrm>
            <a:prstGeom prst="rect">
              <a:avLst/>
            </a:prstGeom>
            <a:noFill/>
          </p:spPr>
          <p:txBody>
            <a:bodyPr wrap="square">
              <a:spAutoFit/>
            </a:bodyPr>
            <a:lstStyle/>
            <a:p>
              <a:pPr algn="ctr"/>
              <a:r>
                <a:rPr lang="en-US" sz="900"/>
                <a:t>Other</a:t>
              </a:r>
            </a:p>
            <a:p>
              <a:pPr algn="ctr"/>
              <a:r>
                <a:rPr lang="en-US" sz="900"/>
                <a:t>Professional</a:t>
              </a:r>
            </a:p>
            <a:p>
              <a:pPr algn="ctr"/>
              <a:r>
                <a:rPr lang="en-US" sz="900"/>
                <a:t>Services</a:t>
              </a:r>
            </a:p>
          </p:txBody>
        </p:sp>
        <p:sp>
          <p:nvSpPr>
            <p:cNvPr id="92" name="Teardrop 91">
              <a:extLst>
                <a:ext uri="{FF2B5EF4-FFF2-40B4-BE49-F238E27FC236}">
                  <a16:creationId xmlns:a16="http://schemas.microsoft.com/office/drawing/2014/main" id="{5401BB48-E7C4-7E7A-A9AC-70D34017177D}"/>
                </a:ext>
              </a:extLst>
            </p:cNvPr>
            <p:cNvSpPr/>
            <p:nvPr/>
          </p:nvSpPr>
          <p:spPr>
            <a:xfrm rot="8100000">
              <a:off x="3496230" y="4730019"/>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08A2A47A-4916-04EF-F590-B1F10AFB010D}"/>
              </a:ext>
            </a:extLst>
          </p:cNvPr>
          <p:cNvGrpSpPr/>
          <p:nvPr/>
        </p:nvGrpSpPr>
        <p:grpSpPr>
          <a:xfrm>
            <a:off x="5429335" y="5085825"/>
            <a:ext cx="1417864" cy="1698975"/>
            <a:chOff x="5211145" y="4761535"/>
            <a:chExt cx="1417864" cy="1698975"/>
          </a:xfrm>
        </p:grpSpPr>
        <p:grpSp>
          <p:nvGrpSpPr>
            <p:cNvPr id="94" name="Group 93">
              <a:extLst>
                <a:ext uri="{FF2B5EF4-FFF2-40B4-BE49-F238E27FC236}">
                  <a16:creationId xmlns:a16="http://schemas.microsoft.com/office/drawing/2014/main" id="{9801FCEC-909F-A8CD-559F-DAB50C8DB76D}"/>
                </a:ext>
              </a:extLst>
            </p:cNvPr>
            <p:cNvGrpSpPr/>
            <p:nvPr/>
          </p:nvGrpSpPr>
          <p:grpSpPr>
            <a:xfrm>
              <a:off x="5703009" y="5290509"/>
              <a:ext cx="434136" cy="588273"/>
              <a:chOff x="7244398" y="3281630"/>
              <a:chExt cx="775494" cy="1162891"/>
            </a:xfrm>
          </p:grpSpPr>
          <p:pic>
            <p:nvPicPr>
              <p:cNvPr id="98" name="Picture 97">
                <a:extLst>
                  <a:ext uri="{FF2B5EF4-FFF2-40B4-BE49-F238E27FC236}">
                    <a16:creationId xmlns:a16="http://schemas.microsoft.com/office/drawing/2014/main" id="{B6CCDE82-D7E6-95F6-BDC2-0C4C6ACE4696}"/>
                  </a:ext>
                </a:extLst>
              </p:cNvPr>
              <p:cNvPicPr>
                <a:picLocks noChangeAspect="1"/>
              </p:cNvPicPr>
              <p:nvPr/>
            </p:nvPicPr>
            <p:blipFill>
              <a:blip r:embed="rId7"/>
              <a:stretch>
                <a:fillRect/>
              </a:stretch>
            </p:blipFill>
            <p:spPr>
              <a:xfrm>
                <a:off x="7352985" y="3886200"/>
                <a:ext cx="558321" cy="558321"/>
              </a:xfrm>
              <a:prstGeom prst="rect">
                <a:avLst/>
              </a:prstGeom>
            </p:spPr>
          </p:pic>
          <p:pic>
            <p:nvPicPr>
              <p:cNvPr id="99" name="Picture 98">
                <a:extLst>
                  <a:ext uri="{FF2B5EF4-FFF2-40B4-BE49-F238E27FC236}">
                    <a16:creationId xmlns:a16="http://schemas.microsoft.com/office/drawing/2014/main" id="{A93C9ED8-B165-CC82-3B5E-D7345C82E0B0}"/>
                  </a:ext>
                </a:extLst>
              </p:cNvPr>
              <p:cNvPicPr>
                <a:picLocks noChangeAspect="1"/>
              </p:cNvPicPr>
              <p:nvPr/>
            </p:nvPicPr>
            <p:blipFill>
              <a:blip r:embed="rId8"/>
              <a:stretch>
                <a:fillRect/>
              </a:stretch>
            </p:blipFill>
            <p:spPr>
              <a:xfrm>
                <a:off x="7244398" y="3281630"/>
                <a:ext cx="775494" cy="775494"/>
              </a:xfrm>
              <a:prstGeom prst="rect">
                <a:avLst/>
              </a:prstGeom>
            </p:spPr>
          </p:pic>
        </p:grpSp>
        <p:sp>
          <p:nvSpPr>
            <p:cNvPr id="95" name="Oval 94">
              <a:extLst>
                <a:ext uri="{FF2B5EF4-FFF2-40B4-BE49-F238E27FC236}">
                  <a16:creationId xmlns:a16="http://schemas.microsoft.com/office/drawing/2014/main" id="{04FC4901-FDFD-95B0-C115-62B3D80DDA9B}"/>
                </a:ext>
              </a:extLst>
            </p:cNvPr>
            <p:cNvSpPr/>
            <p:nvPr/>
          </p:nvSpPr>
          <p:spPr>
            <a:xfrm>
              <a:off x="5684996" y="6018864"/>
              <a:ext cx="470163" cy="441646"/>
            </a:xfrm>
            <a:prstGeom prst="ellipse">
              <a:avLst/>
            </a:prstGeom>
            <a:solidFill>
              <a:schemeClr val="accent1">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6</a:t>
              </a:r>
            </a:p>
          </p:txBody>
        </p:sp>
        <p:sp>
          <p:nvSpPr>
            <p:cNvPr id="96" name="TextBox 95">
              <a:extLst>
                <a:ext uri="{FF2B5EF4-FFF2-40B4-BE49-F238E27FC236}">
                  <a16:creationId xmlns:a16="http://schemas.microsoft.com/office/drawing/2014/main" id="{7789ABD3-C00C-3111-7E2B-D53B17B44980}"/>
                </a:ext>
              </a:extLst>
            </p:cNvPr>
            <p:cNvSpPr txBox="1"/>
            <p:nvPr/>
          </p:nvSpPr>
          <p:spPr>
            <a:xfrm>
              <a:off x="5211145" y="4894168"/>
              <a:ext cx="1417864" cy="369332"/>
            </a:xfrm>
            <a:prstGeom prst="rect">
              <a:avLst/>
            </a:prstGeom>
            <a:noFill/>
          </p:spPr>
          <p:txBody>
            <a:bodyPr wrap="square">
              <a:spAutoFit/>
            </a:bodyPr>
            <a:lstStyle/>
            <a:p>
              <a:pPr algn="ctr"/>
              <a:r>
                <a:rPr lang="en-US" sz="900"/>
                <a:t>Home Health</a:t>
              </a:r>
            </a:p>
            <a:p>
              <a:pPr algn="ctr"/>
              <a:r>
                <a:rPr lang="en-US" sz="900"/>
                <a:t>Care</a:t>
              </a:r>
            </a:p>
          </p:txBody>
        </p:sp>
        <p:sp>
          <p:nvSpPr>
            <p:cNvPr id="97" name="Teardrop 96">
              <a:extLst>
                <a:ext uri="{FF2B5EF4-FFF2-40B4-BE49-F238E27FC236}">
                  <a16:creationId xmlns:a16="http://schemas.microsoft.com/office/drawing/2014/main" id="{46818634-7EB7-6BD8-11A7-B2DD8C396F72}"/>
                </a:ext>
              </a:extLst>
            </p:cNvPr>
            <p:cNvSpPr/>
            <p:nvPr/>
          </p:nvSpPr>
          <p:spPr>
            <a:xfrm rot="8100000">
              <a:off x="5379790" y="4761535"/>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5B4F855D-E506-0207-CDEA-6B47CCC0B343}"/>
              </a:ext>
            </a:extLst>
          </p:cNvPr>
          <p:cNvGrpSpPr/>
          <p:nvPr/>
        </p:nvGrpSpPr>
        <p:grpSpPr>
          <a:xfrm>
            <a:off x="4345856" y="5075511"/>
            <a:ext cx="1417864" cy="1719602"/>
            <a:chOff x="4255370" y="4728880"/>
            <a:chExt cx="1417864" cy="1719602"/>
          </a:xfrm>
        </p:grpSpPr>
        <p:pic>
          <p:nvPicPr>
            <p:cNvPr id="101" name="Picture 100">
              <a:extLst>
                <a:ext uri="{FF2B5EF4-FFF2-40B4-BE49-F238E27FC236}">
                  <a16:creationId xmlns:a16="http://schemas.microsoft.com/office/drawing/2014/main" id="{1FE8E052-5664-0F27-7353-7A69EE3095F8}"/>
                </a:ext>
              </a:extLst>
            </p:cNvPr>
            <p:cNvPicPr>
              <a:picLocks noChangeAspect="1"/>
            </p:cNvPicPr>
            <p:nvPr/>
          </p:nvPicPr>
          <p:blipFill>
            <a:blip r:embed="rId9"/>
            <a:stretch>
              <a:fillRect/>
            </a:stretch>
          </p:blipFill>
          <p:spPr>
            <a:xfrm>
              <a:off x="4735792" y="5299320"/>
              <a:ext cx="457020" cy="457020"/>
            </a:xfrm>
            <a:prstGeom prst="rect">
              <a:avLst/>
            </a:prstGeom>
          </p:spPr>
        </p:pic>
        <p:sp>
          <p:nvSpPr>
            <p:cNvPr id="102" name="Oval 101">
              <a:extLst>
                <a:ext uri="{FF2B5EF4-FFF2-40B4-BE49-F238E27FC236}">
                  <a16:creationId xmlns:a16="http://schemas.microsoft.com/office/drawing/2014/main" id="{FB4571A6-D9D8-7F74-67A1-0A760B473B87}"/>
                </a:ext>
              </a:extLst>
            </p:cNvPr>
            <p:cNvSpPr/>
            <p:nvPr/>
          </p:nvSpPr>
          <p:spPr>
            <a:xfrm>
              <a:off x="4729221" y="6006836"/>
              <a:ext cx="470163" cy="441646"/>
            </a:xfrm>
            <a:prstGeom prst="ellipse">
              <a:avLst/>
            </a:prstGeom>
            <a:solidFill>
              <a:schemeClr val="accent5">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5</a:t>
              </a:r>
            </a:p>
          </p:txBody>
        </p:sp>
        <p:sp>
          <p:nvSpPr>
            <p:cNvPr id="103" name="TextBox 102">
              <a:extLst>
                <a:ext uri="{FF2B5EF4-FFF2-40B4-BE49-F238E27FC236}">
                  <a16:creationId xmlns:a16="http://schemas.microsoft.com/office/drawing/2014/main" id="{1575FF0D-75EB-9455-B20C-904AA337384A}"/>
                </a:ext>
              </a:extLst>
            </p:cNvPr>
            <p:cNvSpPr txBox="1"/>
            <p:nvPr/>
          </p:nvSpPr>
          <p:spPr>
            <a:xfrm>
              <a:off x="4255370" y="4882140"/>
              <a:ext cx="1417864" cy="369332"/>
            </a:xfrm>
            <a:prstGeom prst="rect">
              <a:avLst/>
            </a:prstGeom>
            <a:noFill/>
          </p:spPr>
          <p:txBody>
            <a:bodyPr wrap="square">
              <a:spAutoFit/>
            </a:bodyPr>
            <a:lstStyle/>
            <a:p>
              <a:pPr algn="ctr"/>
              <a:r>
                <a:rPr lang="en-US" sz="900"/>
                <a:t>Dental</a:t>
              </a:r>
            </a:p>
            <a:p>
              <a:pPr algn="ctr"/>
              <a:r>
                <a:rPr lang="en-US" sz="900"/>
                <a:t>Services</a:t>
              </a:r>
            </a:p>
          </p:txBody>
        </p:sp>
        <p:sp>
          <p:nvSpPr>
            <p:cNvPr id="104" name="Teardrop 103">
              <a:extLst>
                <a:ext uri="{FF2B5EF4-FFF2-40B4-BE49-F238E27FC236}">
                  <a16:creationId xmlns:a16="http://schemas.microsoft.com/office/drawing/2014/main" id="{732B35FB-8A8D-C19C-9348-FBE9FED9F494}"/>
                </a:ext>
              </a:extLst>
            </p:cNvPr>
            <p:cNvSpPr/>
            <p:nvPr/>
          </p:nvSpPr>
          <p:spPr>
            <a:xfrm rot="8100000">
              <a:off x="4424015" y="4728880"/>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1A33E034-3625-E3D3-8DC4-C6821E349885}"/>
              </a:ext>
            </a:extLst>
          </p:cNvPr>
          <p:cNvGrpSpPr/>
          <p:nvPr/>
        </p:nvGrpSpPr>
        <p:grpSpPr>
          <a:xfrm>
            <a:off x="6512814" y="5064055"/>
            <a:ext cx="1417864" cy="1742515"/>
            <a:chOff x="6201106" y="4717995"/>
            <a:chExt cx="1417864" cy="1742515"/>
          </a:xfrm>
        </p:grpSpPr>
        <p:pic>
          <p:nvPicPr>
            <p:cNvPr id="106" name="Picture 105">
              <a:extLst>
                <a:ext uri="{FF2B5EF4-FFF2-40B4-BE49-F238E27FC236}">
                  <a16:creationId xmlns:a16="http://schemas.microsoft.com/office/drawing/2014/main" id="{B992216C-99BC-CCAE-DF07-6097C7913F1A}"/>
                </a:ext>
              </a:extLst>
            </p:cNvPr>
            <p:cNvPicPr>
              <a:picLocks noChangeAspect="1"/>
            </p:cNvPicPr>
            <p:nvPr/>
          </p:nvPicPr>
          <p:blipFill>
            <a:blip r:embed="rId10"/>
            <a:stretch>
              <a:fillRect/>
            </a:stretch>
          </p:blipFill>
          <p:spPr>
            <a:xfrm>
              <a:off x="6690669" y="5320489"/>
              <a:ext cx="438739" cy="438739"/>
            </a:xfrm>
            <a:prstGeom prst="rect">
              <a:avLst/>
            </a:prstGeom>
          </p:spPr>
        </p:pic>
        <p:sp>
          <p:nvSpPr>
            <p:cNvPr id="107" name="Oval 106">
              <a:extLst>
                <a:ext uri="{FF2B5EF4-FFF2-40B4-BE49-F238E27FC236}">
                  <a16:creationId xmlns:a16="http://schemas.microsoft.com/office/drawing/2014/main" id="{A071F453-7399-BCA4-D40B-AB4789A87274}"/>
                </a:ext>
              </a:extLst>
            </p:cNvPr>
            <p:cNvSpPr/>
            <p:nvPr/>
          </p:nvSpPr>
          <p:spPr>
            <a:xfrm>
              <a:off x="6674957" y="6018864"/>
              <a:ext cx="470163" cy="441646"/>
            </a:xfrm>
            <a:prstGeom prst="ellipse">
              <a:avLst/>
            </a:prstGeom>
            <a:solidFill>
              <a:srgbClr val="FF66C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7</a:t>
              </a:r>
            </a:p>
          </p:txBody>
        </p:sp>
        <p:sp>
          <p:nvSpPr>
            <p:cNvPr id="108" name="TextBox 107">
              <a:extLst>
                <a:ext uri="{FF2B5EF4-FFF2-40B4-BE49-F238E27FC236}">
                  <a16:creationId xmlns:a16="http://schemas.microsoft.com/office/drawing/2014/main" id="{D1C04945-F475-BA66-0839-232F6CF6C283}"/>
                </a:ext>
              </a:extLst>
            </p:cNvPr>
            <p:cNvSpPr txBox="1"/>
            <p:nvPr/>
          </p:nvSpPr>
          <p:spPr>
            <a:xfrm>
              <a:off x="6201106" y="4894168"/>
              <a:ext cx="1417864" cy="369332"/>
            </a:xfrm>
            <a:prstGeom prst="rect">
              <a:avLst/>
            </a:prstGeom>
            <a:noFill/>
          </p:spPr>
          <p:txBody>
            <a:bodyPr wrap="square">
              <a:spAutoFit/>
            </a:bodyPr>
            <a:lstStyle/>
            <a:p>
              <a:pPr algn="ctr"/>
              <a:r>
                <a:rPr lang="en-US" sz="900"/>
                <a:t>Prescription </a:t>
              </a:r>
            </a:p>
            <a:p>
              <a:pPr algn="ctr"/>
              <a:r>
                <a:rPr lang="en-US" sz="900"/>
                <a:t>Drugs</a:t>
              </a:r>
            </a:p>
          </p:txBody>
        </p:sp>
        <p:sp>
          <p:nvSpPr>
            <p:cNvPr id="109" name="Teardrop 108">
              <a:extLst>
                <a:ext uri="{FF2B5EF4-FFF2-40B4-BE49-F238E27FC236}">
                  <a16:creationId xmlns:a16="http://schemas.microsoft.com/office/drawing/2014/main" id="{3A914A3F-DD01-BC91-DB30-DF1D1BA9A4D2}"/>
                </a:ext>
              </a:extLst>
            </p:cNvPr>
            <p:cNvSpPr/>
            <p:nvPr/>
          </p:nvSpPr>
          <p:spPr>
            <a:xfrm rot="8100000">
              <a:off x="6369751" y="4717995"/>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B7DF911C-3A9D-E755-FD43-94CCE6F52622}"/>
              </a:ext>
            </a:extLst>
          </p:cNvPr>
          <p:cNvGrpSpPr/>
          <p:nvPr/>
        </p:nvGrpSpPr>
        <p:grpSpPr>
          <a:xfrm>
            <a:off x="7596293" y="5058041"/>
            <a:ext cx="1417864" cy="1754543"/>
            <a:chOff x="7291719" y="4705967"/>
            <a:chExt cx="1417864" cy="1754543"/>
          </a:xfrm>
        </p:grpSpPr>
        <p:pic>
          <p:nvPicPr>
            <p:cNvPr id="111" name="Picture 110">
              <a:extLst>
                <a:ext uri="{FF2B5EF4-FFF2-40B4-BE49-F238E27FC236}">
                  <a16:creationId xmlns:a16="http://schemas.microsoft.com/office/drawing/2014/main" id="{BAD73060-B013-707D-BE14-A42565EBA96A}"/>
                </a:ext>
              </a:extLst>
            </p:cNvPr>
            <p:cNvPicPr>
              <a:picLocks noChangeAspect="1"/>
            </p:cNvPicPr>
            <p:nvPr/>
          </p:nvPicPr>
          <p:blipFill>
            <a:blip r:embed="rId11"/>
            <a:stretch>
              <a:fillRect/>
            </a:stretch>
          </p:blipFill>
          <p:spPr>
            <a:xfrm>
              <a:off x="7762526" y="5301733"/>
              <a:ext cx="476250" cy="476250"/>
            </a:xfrm>
            <a:prstGeom prst="rect">
              <a:avLst/>
            </a:prstGeom>
          </p:spPr>
        </p:pic>
        <p:sp>
          <p:nvSpPr>
            <p:cNvPr id="112" name="Oval 111">
              <a:extLst>
                <a:ext uri="{FF2B5EF4-FFF2-40B4-BE49-F238E27FC236}">
                  <a16:creationId xmlns:a16="http://schemas.microsoft.com/office/drawing/2014/main" id="{51CF00B0-74E8-331A-D8A4-64447CB7E9E9}"/>
                </a:ext>
              </a:extLst>
            </p:cNvPr>
            <p:cNvSpPr/>
            <p:nvPr/>
          </p:nvSpPr>
          <p:spPr>
            <a:xfrm>
              <a:off x="7765570" y="6018864"/>
              <a:ext cx="470163" cy="441646"/>
            </a:xfrm>
            <a:prstGeom prst="ellipse">
              <a:avLst/>
            </a:prstGeom>
            <a:solidFill>
              <a:schemeClr val="bg1">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8</a:t>
              </a:r>
            </a:p>
          </p:txBody>
        </p:sp>
        <p:sp>
          <p:nvSpPr>
            <p:cNvPr id="113" name="TextBox 112">
              <a:extLst>
                <a:ext uri="{FF2B5EF4-FFF2-40B4-BE49-F238E27FC236}">
                  <a16:creationId xmlns:a16="http://schemas.microsoft.com/office/drawing/2014/main" id="{17DDE0B1-0A70-BEB4-15F5-41822F2C7E81}"/>
                </a:ext>
              </a:extLst>
            </p:cNvPr>
            <p:cNvSpPr txBox="1"/>
            <p:nvPr/>
          </p:nvSpPr>
          <p:spPr>
            <a:xfrm>
              <a:off x="7291719" y="4824919"/>
              <a:ext cx="1417864" cy="507831"/>
            </a:xfrm>
            <a:prstGeom prst="rect">
              <a:avLst/>
            </a:prstGeom>
            <a:noFill/>
          </p:spPr>
          <p:txBody>
            <a:bodyPr wrap="square">
              <a:spAutoFit/>
            </a:bodyPr>
            <a:lstStyle/>
            <a:p>
              <a:pPr algn="ctr"/>
              <a:r>
                <a:rPr lang="en-US" sz="900"/>
                <a:t>Durable</a:t>
              </a:r>
            </a:p>
            <a:p>
              <a:pPr algn="ctr"/>
              <a:r>
                <a:rPr lang="en-US" sz="900"/>
                <a:t>Medical </a:t>
              </a:r>
            </a:p>
            <a:p>
              <a:pPr algn="ctr"/>
              <a:r>
                <a:rPr lang="en-US" sz="900"/>
                <a:t>Products</a:t>
              </a:r>
            </a:p>
          </p:txBody>
        </p:sp>
        <p:sp>
          <p:nvSpPr>
            <p:cNvPr id="114" name="Teardrop 113">
              <a:extLst>
                <a:ext uri="{FF2B5EF4-FFF2-40B4-BE49-F238E27FC236}">
                  <a16:creationId xmlns:a16="http://schemas.microsoft.com/office/drawing/2014/main" id="{D833FB30-F53A-161F-DEF3-5E78DF70ACC1}"/>
                </a:ext>
              </a:extLst>
            </p:cNvPr>
            <p:cNvSpPr/>
            <p:nvPr/>
          </p:nvSpPr>
          <p:spPr>
            <a:xfrm rot="8100000">
              <a:off x="7460364" y="4705967"/>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B4F713CF-743A-0813-19CB-5407F21F3217}"/>
              </a:ext>
            </a:extLst>
          </p:cNvPr>
          <p:cNvGrpSpPr/>
          <p:nvPr/>
        </p:nvGrpSpPr>
        <p:grpSpPr>
          <a:xfrm>
            <a:off x="8679772" y="5089121"/>
            <a:ext cx="1417864" cy="1692383"/>
            <a:chOff x="8182126" y="4768127"/>
            <a:chExt cx="1417864" cy="1692383"/>
          </a:xfrm>
        </p:grpSpPr>
        <p:grpSp>
          <p:nvGrpSpPr>
            <p:cNvPr id="116" name="Group 115">
              <a:extLst>
                <a:ext uri="{FF2B5EF4-FFF2-40B4-BE49-F238E27FC236}">
                  <a16:creationId xmlns:a16="http://schemas.microsoft.com/office/drawing/2014/main" id="{381C12D2-BB0E-6C3B-DF58-70A8636B2289}"/>
                </a:ext>
              </a:extLst>
            </p:cNvPr>
            <p:cNvGrpSpPr/>
            <p:nvPr/>
          </p:nvGrpSpPr>
          <p:grpSpPr>
            <a:xfrm>
              <a:off x="8601613" y="5252597"/>
              <a:ext cx="578890" cy="574522"/>
              <a:chOff x="5638800" y="2839232"/>
              <a:chExt cx="1077913" cy="1113666"/>
            </a:xfrm>
          </p:grpSpPr>
          <p:pic>
            <p:nvPicPr>
              <p:cNvPr id="120" name="Picture 119">
                <a:extLst>
                  <a:ext uri="{FF2B5EF4-FFF2-40B4-BE49-F238E27FC236}">
                    <a16:creationId xmlns:a16="http://schemas.microsoft.com/office/drawing/2014/main" id="{8044E9B2-1369-6FAF-9FA9-567B6FE60180}"/>
                  </a:ext>
                </a:extLst>
              </p:cNvPr>
              <p:cNvPicPr>
                <a:picLocks noChangeAspect="1"/>
              </p:cNvPicPr>
              <p:nvPr/>
            </p:nvPicPr>
            <p:blipFill>
              <a:blip r:embed="rId12"/>
              <a:stretch>
                <a:fillRect/>
              </a:stretch>
            </p:blipFill>
            <p:spPr>
              <a:xfrm>
                <a:off x="5638800" y="2839232"/>
                <a:ext cx="914400" cy="914400"/>
              </a:xfrm>
              <a:prstGeom prst="rect">
                <a:avLst/>
              </a:prstGeom>
            </p:spPr>
          </p:pic>
          <p:pic>
            <p:nvPicPr>
              <p:cNvPr id="121" name="Picture 120">
                <a:extLst>
                  <a:ext uri="{FF2B5EF4-FFF2-40B4-BE49-F238E27FC236}">
                    <a16:creationId xmlns:a16="http://schemas.microsoft.com/office/drawing/2014/main" id="{5E0365B8-642A-2DCA-AA50-353F8D9F30A5}"/>
                  </a:ext>
                </a:extLst>
              </p:cNvPr>
              <p:cNvPicPr>
                <a:picLocks noChangeAspect="1"/>
              </p:cNvPicPr>
              <p:nvPr/>
            </p:nvPicPr>
            <p:blipFill>
              <a:blip r:embed="rId13"/>
              <a:stretch>
                <a:fillRect/>
              </a:stretch>
            </p:blipFill>
            <p:spPr>
              <a:xfrm>
                <a:off x="6096000" y="3332185"/>
                <a:ext cx="620713" cy="620713"/>
              </a:xfrm>
              <a:prstGeom prst="rect">
                <a:avLst/>
              </a:prstGeom>
            </p:spPr>
          </p:pic>
        </p:grpSp>
        <p:sp>
          <p:nvSpPr>
            <p:cNvPr id="117" name="Oval 116">
              <a:extLst>
                <a:ext uri="{FF2B5EF4-FFF2-40B4-BE49-F238E27FC236}">
                  <a16:creationId xmlns:a16="http://schemas.microsoft.com/office/drawing/2014/main" id="{B450F3AF-7E61-3C99-1914-3505B9E0D851}"/>
                </a:ext>
              </a:extLst>
            </p:cNvPr>
            <p:cNvSpPr/>
            <p:nvPr/>
          </p:nvSpPr>
          <p:spPr>
            <a:xfrm>
              <a:off x="8655977" y="6018864"/>
              <a:ext cx="470163" cy="441646"/>
            </a:xfrm>
            <a:prstGeom prst="ellipse">
              <a:avLst/>
            </a:prstGeom>
            <a:solidFill>
              <a:srgbClr val="CCCC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9</a:t>
              </a:r>
            </a:p>
          </p:txBody>
        </p:sp>
        <p:sp>
          <p:nvSpPr>
            <p:cNvPr id="118" name="TextBox 117">
              <a:extLst>
                <a:ext uri="{FF2B5EF4-FFF2-40B4-BE49-F238E27FC236}">
                  <a16:creationId xmlns:a16="http://schemas.microsoft.com/office/drawing/2014/main" id="{8CED7745-D3D5-1E67-0238-33FCB8F6424F}"/>
                </a:ext>
              </a:extLst>
            </p:cNvPr>
            <p:cNvSpPr txBox="1"/>
            <p:nvPr/>
          </p:nvSpPr>
          <p:spPr>
            <a:xfrm>
              <a:off x="8182126" y="4894168"/>
              <a:ext cx="1417864" cy="369332"/>
            </a:xfrm>
            <a:prstGeom prst="rect">
              <a:avLst/>
            </a:prstGeom>
            <a:noFill/>
          </p:spPr>
          <p:txBody>
            <a:bodyPr wrap="square">
              <a:spAutoFit/>
            </a:bodyPr>
            <a:lstStyle/>
            <a:p>
              <a:pPr algn="ctr"/>
              <a:r>
                <a:rPr lang="en-US" sz="900"/>
                <a:t>Nursing </a:t>
              </a:r>
            </a:p>
            <a:p>
              <a:pPr algn="ctr"/>
              <a:r>
                <a:rPr lang="en-US" sz="900"/>
                <a:t>Home Care</a:t>
              </a:r>
            </a:p>
          </p:txBody>
        </p:sp>
        <p:sp>
          <p:nvSpPr>
            <p:cNvPr id="119" name="Teardrop 118">
              <a:extLst>
                <a:ext uri="{FF2B5EF4-FFF2-40B4-BE49-F238E27FC236}">
                  <a16:creationId xmlns:a16="http://schemas.microsoft.com/office/drawing/2014/main" id="{EBD0CE4C-B1CB-BBAA-4A0C-13B6061E2436}"/>
                </a:ext>
              </a:extLst>
            </p:cNvPr>
            <p:cNvSpPr/>
            <p:nvPr/>
          </p:nvSpPr>
          <p:spPr>
            <a:xfrm rot="8100000">
              <a:off x="8350771" y="4768127"/>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B543D11E-5191-E1B1-47FF-13A100BD040C}"/>
              </a:ext>
            </a:extLst>
          </p:cNvPr>
          <p:cNvGrpSpPr/>
          <p:nvPr/>
        </p:nvGrpSpPr>
        <p:grpSpPr>
          <a:xfrm>
            <a:off x="9763251" y="5075620"/>
            <a:ext cx="1417864" cy="1719385"/>
            <a:chOff x="9238573" y="4741125"/>
            <a:chExt cx="1417864" cy="1719385"/>
          </a:xfrm>
        </p:grpSpPr>
        <p:pic>
          <p:nvPicPr>
            <p:cNvPr id="123" name="Picture 122">
              <a:extLst>
                <a:ext uri="{FF2B5EF4-FFF2-40B4-BE49-F238E27FC236}">
                  <a16:creationId xmlns:a16="http://schemas.microsoft.com/office/drawing/2014/main" id="{7EABAA90-D2FE-0FB1-1267-723401E82723}"/>
                </a:ext>
              </a:extLst>
            </p:cNvPr>
            <p:cNvPicPr>
              <a:picLocks noChangeAspect="1"/>
            </p:cNvPicPr>
            <p:nvPr/>
          </p:nvPicPr>
          <p:blipFill>
            <a:blip r:embed="rId14"/>
            <a:stretch>
              <a:fillRect/>
            </a:stretch>
          </p:blipFill>
          <p:spPr>
            <a:xfrm>
              <a:off x="9728136" y="5320489"/>
              <a:ext cx="438739" cy="438739"/>
            </a:xfrm>
            <a:prstGeom prst="rect">
              <a:avLst/>
            </a:prstGeom>
          </p:spPr>
        </p:pic>
        <p:sp>
          <p:nvSpPr>
            <p:cNvPr id="124" name="Oval 123">
              <a:extLst>
                <a:ext uri="{FF2B5EF4-FFF2-40B4-BE49-F238E27FC236}">
                  <a16:creationId xmlns:a16="http://schemas.microsoft.com/office/drawing/2014/main" id="{4C02F962-538D-632A-5C3F-AFDAC0B9B24F}"/>
                </a:ext>
              </a:extLst>
            </p:cNvPr>
            <p:cNvSpPr/>
            <p:nvPr/>
          </p:nvSpPr>
          <p:spPr>
            <a:xfrm>
              <a:off x="9712424" y="6018864"/>
              <a:ext cx="470163" cy="441646"/>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10</a:t>
              </a:r>
            </a:p>
          </p:txBody>
        </p:sp>
        <p:sp>
          <p:nvSpPr>
            <p:cNvPr id="125" name="TextBox 124">
              <a:extLst>
                <a:ext uri="{FF2B5EF4-FFF2-40B4-BE49-F238E27FC236}">
                  <a16:creationId xmlns:a16="http://schemas.microsoft.com/office/drawing/2014/main" id="{F51B9534-92F1-96F6-7E50-C03763EE98A6}"/>
                </a:ext>
              </a:extLst>
            </p:cNvPr>
            <p:cNvSpPr txBox="1"/>
            <p:nvPr/>
          </p:nvSpPr>
          <p:spPr>
            <a:xfrm>
              <a:off x="9238573" y="4894168"/>
              <a:ext cx="1417864" cy="369332"/>
            </a:xfrm>
            <a:prstGeom prst="rect">
              <a:avLst/>
            </a:prstGeom>
            <a:noFill/>
          </p:spPr>
          <p:txBody>
            <a:bodyPr wrap="square">
              <a:spAutoFit/>
            </a:bodyPr>
            <a:lstStyle/>
            <a:p>
              <a:pPr algn="ctr"/>
              <a:r>
                <a:rPr lang="en-US" sz="900"/>
                <a:t>Other </a:t>
              </a:r>
            </a:p>
            <a:p>
              <a:pPr algn="ctr"/>
              <a:r>
                <a:rPr lang="en-US" sz="900"/>
                <a:t>Health Care</a:t>
              </a:r>
            </a:p>
          </p:txBody>
        </p:sp>
        <p:sp>
          <p:nvSpPr>
            <p:cNvPr id="126" name="Teardrop 125">
              <a:extLst>
                <a:ext uri="{FF2B5EF4-FFF2-40B4-BE49-F238E27FC236}">
                  <a16:creationId xmlns:a16="http://schemas.microsoft.com/office/drawing/2014/main" id="{5CA508D2-EF95-E611-C91C-20BD4400BFAB}"/>
                </a:ext>
              </a:extLst>
            </p:cNvPr>
            <p:cNvSpPr/>
            <p:nvPr/>
          </p:nvSpPr>
          <p:spPr>
            <a:xfrm rot="8100000">
              <a:off x="9407218" y="4741125"/>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EF290F9B-CBF2-D564-0CA1-BAD3E88E1407}"/>
              </a:ext>
            </a:extLst>
          </p:cNvPr>
          <p:cNvGrpSpPr/>
          <p:nvPr/>
        </p:nvGrpSpPr>
        <p:grpSpPr>
          <a:xfrm>
            <a:off x="10846727" y="5075619"/>
            <a:ext cx="1417864" cy="1719386"/>
            <a:chOff x="10280792" y="4741124"/>
            <a:chExt cx="1417864" cy="1719386"/>
          </a:xfrm>
        </p:grpSpPr>
        <p:pic>
          <p:nvPicPr>
            <p:cNvPr id="128" name="Picture 127">
              <a:extLst>
                <a:ext uri="{FF2B5EF4-FFF2-40B4-BE49-F238E27FC236}">
                  <a16:creationId xmlns:a16="http://schemas.microsoft.com/office/drawing/2014/main" id="{8D91F294-4A6A-7B19-C024-D709457C5277}"/>
                </a:ext>
              </a:extLst>
            </p:cNvPr>
            <p:cNvPicPr>
              <a:picLocks noChangeAspect="1"/>
            </p:cNvPicPr>
            <p:nvPr/>
          </p:nvPicPr>
          <p:blipFill>
            <a:blip r:embed="rId15"/>
            <a:stretch>
              <a:fillRect/>
            </a:stretch>
          </p:blipFill>
          <p:spPr>
            <a:xfrm>
              <a:off x="10776971" y="5327105"/>
              <a:ext cx="425507" cy="425507"/>
            </a:xfrm>
            <a:prstGeom prst="rect">
              <a:avLst/>
            </a:prstGeom>
          </p:spPr>
        </p:pic>
        <p:sp>
          <p:nvSpPr>
            <p:cNvPr id="129" name="Oval 128">
              <a:extLst>
                <a:ext uri="{FF2B5EF4-FFF2-40B4-BE49-F238E27FC236}">
                  <a16:creationId xmlns:a16="http://schemas.microsoft.com/office/drawing/2014/main" id="{9306EDAC-C383-1B26-7233-A1A778238E5C}"/>
                </a:ext>
              </a:extLst>
            </p:cNvPr>
            <p:cNvSpPr/>
            <p:nvPr/>
          </p:nvSpPr>
          <p:spPr>
            <a:xfrm>
              <a:off x="10754643" y="6018864"/>
              <a:ext cx="470163" cy="441646"/>
            </a:xfrm>
            <a:prstGeom prst="ellipse">
              <a:avLst/>
            </a:prstGeom>
            <a:solidFill>
              <a:schemeClr val="bg1">
                <a:lumMod val="8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bg1"/>
                  </a:solidFill>
                </a:rPr>
                <a:t>11</a:t>
              </a:r>
            </a:p>
          </p:txBody>
        </p:sp>
        <p:sp>
          <p:nvSpPr>
            <p:cNvPr id="130" name="TextBox 129">
              <a:extLst>
                <a:ext uri="{FF2B5EF4-FFF2-40B4-BE49-F238E27FC236}">
                  <a16:creationId xmlns:a16="http://schemas.microsoft.com/office/drawing/2014/main" id="{120E3FEF-E8B5-98D7-C130-7CA4B38F69EB}"/>
                </a:ext>
              </a:extLst>
            </p:cNvPr>
            <p:cNvSpPr txBox="1"/>
            <p:nvPr/>
          </p:nvSpPr>
          <p:spPr>
            <a:xfrm>
              <a:off x="10280792" y="4894168"/>
              <a:ext cx="1417864" cy="369332"/>
            </a:xfrm>
            <a:prstGeom prst="rect">
              <a:avLst/>
            </a:prstGeom>
            <a:noFill/>
          </p:spPr>
          <p:txBody>
            <a:bodyPr wrap="square">
              <a:spAutoFit/>
            </a:bodyPr>
            <a:lstStyle/>
            <a:p>
              <a:pPr algn="ctr"/>
              <a:r>
                <a:rPr lang="en-US" sz="900"/>
                <a:t>Population/</a:t>
              </a:r>
            </a:p>
            <a:p>
              <a:pPr algn="ctr"/>
              <a:r>
                <a:rPr lang="en-US" sz="900"/>
                <a:t>Enrollment</a:t>
              </a:r>
            </a:p>
          </p:txBody>
        </p:sp>
        <p:sp>
          <p:nvSpPr>
            <p:cNvPr id="131" name="Teardrop 130">
              <a:extLst>
                <a:ext uri="{FF2B5EF4-FFF2-40B4-BE49-F238E27FC236}">
                  <a16:creationId xmlns:a16="http://schemas.microsoft.com/office/drawing/2014/main" id="{419575D5-32CB-2F53-22CC-2B06EBE38D13}"/>
                </a:ext>
              </a:extLst>
            </p:cNvPr>
            <p:cNvSpPr/>
            <p:nvPr/>
          </p:nvSpPr>
          <p:spPr>
            <a:xfrm rot="8100000">
              <a:off x="10449437" y="4741124"/>
              <a:ext cx="1080574" cy="1062383"/>
            </a:xfrm>
            <a:prstGeom prst="teardrop">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1B2C6172-5209-6101-568E-083878725E19}"/>
              </a:ext>
            </a:extLst>
          </p:cNvPr>
          <p:cNvPicPr>
            <a:picLocks noChangeAspect="1"/>
          </p:cNvPicPr>
          <p:nvPr/>
        </p:nvPicPr>
        <p:blipFill>
          <a:blip r:embed="rId16"/>
          <a:stretch>
            <a:fillRect/>
          </a:stretch>
        </p:blipFill>
        <p:spPr>
          <a:xfrm>
            <a:off x="2731693" y="980086"/>
            <a:ext cx="5899361" cy="3670005"/>
          </a:xfrm>
          <a:prstGeom prst="rect">
            <a:avLst/>
          </a:prstGeom>
        </p:spPr>
      </p:pic>
    </p:spTree>
    <p:extLst>
      <p:ext uri="{BB962C8B-B14F-4D97-AF65-F5344CB8AC3E}">
        <p14:creationId xmlns:p14="http://schemas.microsoft.com/office/powerpoint/2010/main" val="372809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21A1E-7C5D-FDE5-8406-6E3720BF037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4003FE3-37BD-5F05-8940-5AF94EF79BA5}"/>
              </a:ext>
            </a:extLst>
          </p:cNvPr>
          <p:cNvSpPr>
            <a:spLocks noGrp="1"/>
          </p:cNvSpPr>
          <p:nvPr>
            <p:ph type="title"/>
          </p:nvPr>
        </p:nvSpPr>
        <p:spPr>
          <a:xfrm>
            <a:off x="557007" y="0"/>
            <a:ext cx="10876722" cy="1325563"/>
          </a:xfrm>
        </p:spPr>
        <p:txBody>
          <a:bodyPr/>
          <a:lstStyle/>
          <a:p>
            <a:pPr algn="ctr"/>
            <a:r>
              <a:rPr lang="en-US" sz="3600"/>
              <a:t>Medicaid Spend Divided by State Population</a:t>
            </a:r>
          </a:p>
        </p:txBody>
      </p:sp>
      <p:pic>
        <p:nvPicPr>
          <p:cNvPr id="7" name="Picture 6">
            <a:extLst>
              <a:ext uri="{FF2B5EF4-FFF2-40B4-BE49-F238E27FC236}">
                <a16:creationId xmlns:a16="http://schemas.microsoft.com/office/drawing/2014/main" id="{7939C477-6631-1359-0D59-3EB6C4E7BC82}"/>
              </a:ext>
            </a:extLst>
          </p:cNvPr>
          <p:cNvPicPr>
            <a:picLocks noChangeAspect="1"/>
          </p:cNvPicPr>
          <p:nvPr/>
        </p:nvPicPr>
        <p:blipFill>
          <a:blip r:embed="rId3"/>
          <a:stretch>
            <a:fillRect/>
          </a:stretch>
        </p:blipFill>
        <p:spPr>
          <a:xfrm>
            <a:off x="2556034" y="1521522"/>
            <a:ext cx="5862494" cy="4710847"/>
          </a:xfrm>
          <a:prstGeom prst="rect">
            <a:avLst/>
          </a:prstGeom>
        </p:spPr>
      </p:pic>
    </p:spTree>
    <p:extLst>
      <p:ext uri="{BB962C8B-B14F-4D97-AF65-F5344CB8AC3E}">
        <p14:creationId xmlns:p14="http://schemas.microsoft.com/office/powerpoint/2010/main" val="2710414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1AFFD-16AF-A123-7FE3-F377B09F56C1}"/>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D4E3C794-ADC6-FD80-FAB1-6D23A2435A5C}"/>
              </a:ext>
            </a:extLst>
          </p:cNvPr>
          <p:cNvSpPr>
            <a:spLocks noGrp="1"/>
          </p:cNvSpPr>
          <p:nvPr>
            <p:ph type="title"/>
          </p:nvPr>
        </p:nvSpPr>
        <p:spPr>
          <a:xfrm>
            <a:off x="557007" y="0"/>
            <a:ext cx="10876722" cy="1325563"/>
          </a:xfrm>
        </p:spPr>
        <p:txBody>
          <a:bodyPr/>
          <a:lstStyle/>
          <a:p>
            <a:pPr algn="ctr"/>
            <a:r>
              <a:rPr lang="en-US" sz="3600"/>
              <a:t>Medicare Spend Divided by State Population</a:t>
            </a:r>
          </a:p>
        </p:txBody>
      </p:sp>
      <p:pic>
        <p:nvPicPr>
          <p:cNvPr id="5" name="Picture 4">
            <a:extLst>
              <a:ext uri="{FF2B5EF4-FFF2-40B4-BE49-F238E27FC236}">
                <a16:creationId xmlns:a16="http://schemas.microsoft.com/office/drawing/2014/main" id="{A6C2020D-2327-D424-F8AB-0B1EAD08520B}"/>
              </a:ext>
            </a:extLst>
          </p:cNvPr>
          <p:cNvPicPr>
            <a:picLocks noChangeAspect="1"/>
          </p:cNvPicPr>
          <p:nvPr/>
        </p:nvPicPr>
        <p:blipFill>
          <a:blip r:embed="rId3"/>
          <a:stretch>
            <a:fillRect/>
          </a:stretch>
        </p:blipFill>
        <p:spPr>
          <a:xfrm>
            <a:off x="2758440" y="1557332"/>
            <a:ext cx="5958261" cy="4657514"/>
          </a:xfrm>
          <a:prstGeom prst="rect">
            <a:avLst/>
          </a:prstGeom>
        </p:spPr>
      </p:pic>
    </p:spTree>
    <p:extLst>
      <p:ext uri="{BB962C8B-B14F-4D97-AF65-F5344CB8AC3E}">
        <p14:creationId xmlns:p14="http://schemas.microsoft.com/office/powerpoint/2010/main" val="220808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349825"/>
            <a:ext cx="6560142" cy="3063149"/>
          </a:xfrm>
          <a:noFill/>
        </p:spPr>
        <p:txBody>
          <a:bodyPr/>
          <a:lstStyle/>
          <a:p>
            <a:r>
              <a:rPr lang="en-US" sz="2400">
                <a:latin typeface="TW Cen MT"/>
              </a:rPr>
              <a:t>3. </a:t>
            </a:r>
            <a:r>
              <a:rPr lang="en-US" sz="2400">
                <a:latin typeface="TW Cen MT"/>
                <a:cs typeface="Calibri"/>
              </a:rPr>
              <a:t>The relation between total population and enrollment in Medicare between 2010 to 2017 in the US. </a:t>
            </a:r>
          </a:p>
          <a:p>
            <a:pPr lvl="0"/>
            <a:endParaRPr lang="en-US" sz="2400"/>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815929" y="4412973"/>
            <a:ext cx="6560142" cy="1935571"/>
          </a:xfrm>
          <a:noFill/>
        </p:spPr>
        <p:txBody>
          <a:bodyPr/>
          <a:lstStyle/>
          <a:p>
            <a:r>
              <a:rPr lang="en-US" sz="2000"/>
              <a:t>Analyst Fran Ruiz</a:t>
            </a:r>
          </a:p>
        </p:txBody>
      </p:sp>
      <p:sp>
        <p:nvSpPr>
          <p:cNvPr id="5" name="Oval 4">
            <a:extLst>
              <a:ext uri="{FF2B5EF4-FFF2-40B4-BE49-F238E27FC236}">
                <a16:creationId xmlns:a16="http://schemas.microsoft.com/office/drawing/2014/main" id="{6945F0EB-A5EC-1E3A-9A9A-D13D1919065D}"/>
              </a:ext>
            </a:extLst>
          </p:cNvPr>
          <p:cNvSpPr/>
          <p:nvPr/>
        </p:nvSpPr>
        <p:spPr>
          <a:xfrm>
            <a:off x="9368729" y="397106"/>
            <a:ext cx="461890" cy="41744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51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EF7EC31-D19D-B51B-1272-17672742A455}"/>
              </a:ext>
            </a:extLst>
          </p:cNvPr>
          <p:cNvSpPr>
            <a:spLocks noGrp="1"/>
          </p:cNvSpPr>
          <p:nvPr>
            <p:ph type="title"/>
          </p:nvPr>
        </p:nvSpPr>
        <p:spPr>
          <a:xfrm>
            <a:off x="838200" y="177235"/>
            <a:ext cx="10515600" cy="1325563"/>
          </a:xfrm>
        </p:spPr>
        <p:txBody>
          <a:bodyPr anchor="ctr">
            <a:normAutofit/>
          </a:bodyPr>
          <a:lstStyle/>
          <a:p>
            <a:r>
              <a:rPr lang="en-US"/>
              <a:t>Data Set 1</a:t>
            </a:r>
          </a:p>
        </p:txBody>
      </p:sp>
      <p:pic>
        <p:nvPicPr>
          <p:cNvPr id="8" name="Content Placeholder 7" descr="A screenshot of a graph&#10;&#10;Description automatically generated">
            <a:extLst>
              <a:ext uri="{FF2B5EF4-FFF2-40B4-BE49-F238E27FC236}">
                <a16:creationId xmlns:a16="http://schemas.microsoft.com/office/drawing/2014/main" id="{AED2234D-D352-367D-4D08-DCB036D05735}"/>
              </a:ext>
            </a:extLst>
          </p:cNvPr>
          <p:cNvPicPr>
            <a:picLocks noGrp="1" noChangeAspect="1"/>
          </p:cNvPicPr>
          <p:nvPr>
            <p:ph sz="half" idx="13"/>
          </p:nvPr>
        </p:nvPicPr>
        <p:blipFill>
          <a:blip r:embed="rId2"/>
          <a:stretch>
            <a:fillRect/>
          </a:stretch>
        </p:blipFill>
        <p:spPr>
          <a:xfrm>
            <a:off x="1482206" y="1825625"/>
            <a:ext cx="5646187" cy="4297680"/>
          </a:xfrm>
          <a:noFill/>
        </p:spPr>
      </p:pic>
      <p:sp>
        <p:nvSpPr>
          <p:cNvPr id="22" name="Content Placeholder 3">
            <a:extLst>
              <a:ext uri="{FF2B5EF4-FFF2-40B4-BE49-F238E27FC236}">
                <a16:creationId xmlns:a16="http://schemas.microsoft.com/office/drawing/2014/main" id="{7565FFCB-77E4-BE34-6A86-0A22CE52012E}"/>
              </a:ext>
            </a:extLst>
          </p:cNvPr>
          <p:cNvSpPr>
            <a:spLocks noGrp="1"/>
          </p:cNvSpPr>
          <p:nvPr>
            <p:ph sz="half" idx="2"/>
          </p:nvPr>
        </p:nvSpPr>
        <p:spPr>
          <a:xfrm>
            <a:off x="7903029" y="573022"/>
            <a:ext cx="3450771" cy="4297680"/>
          </a:xfrm>
        </p:spPr>
        <p:txBody>
          <a:bodyPr vert="horz" lIns="91440" tIns="45720" rIns="91440" bIns="45720" rtlCol="0" anchor="t">
            <a:normAutofit/>
          </a:bodyPr>
          <a:lstStyle/>
          <a:p>
            <a:r>
              <a:rPr lang="en-US" err="1">
                <a:ea typeface="+mn-lt"/>
                <a:cs typeface="+mn-lt"/>
              </a:rPr>
              <a:t>count_states.count</a:t>
            </a:r>
            <a:r>
              <a:rPr lang="en-US">
                <a:ea typeface="+mn-lt"/>
                <a:cs typeface="+mn-lt"/>
              </a:rPr>
              <a:t>()</a:t>
            </a:r>
          </a:p>
          <a:p>
            <a:endParaRPr lang="en-US">
              <a:ea typeface="+mn-lt"/>
              <a:cs typeface="+mn-lt"/>
            </a:endParaRPr>
          </a:p>
          <a:p>
            <a:endParaRPr lang="en-US">
              <a:ea typeface="+mn-lt"/>
              <a:cs typeface="+mn-lt"/>
            </a:endParaRPr>
          </a:p>
          <a:p>
            <a:r>
              <a:rPr lang="en-US" err="1">
                <a:ea typeface="+mn-lt"/>
                <a:cs typeface="+mn-lt"/>
              </a:rPr>
              <a:t>new_census_data.dropna</a:t>
            </a:r>
            <a:r>
              <a:rPr lang="en-US">
                <a:ea typeface="+mn-lt"/>
                <a:cs typeface="+mn-lt"/>
              </a:rPr>
              <a:t>()</a:t>
            </a:r>
            <a:endParaRPr lang="en-US"/>
          </a:p>
        </p:txBody>
      </p:sp>
      <p:pic>
        <p:nvPicPr>
          <p:cNvPr id="9" name="Picture 8" descr="A black text on a white background&#10;&#10;Description automatically generated">
            <a:extLst>
              <a:ext uri="{FF2B5EF4-FFF2-40B4-BE49-F238E27FC236}">
                <a16:creationId xmlns:a16="http://schemas.microsoft.com/office/drawing/2014/main" id="{2939CFBC-D051-2F1F-D276-C63C0D15E9A9}"/>
              </a:ext>
            </a:extLst>
          </p:cNvPr>
          <p:cNvPicPr>
            <a:picLocks noChangeAspect="1"/>
          </p:cNvPicPr>
          <p:nvPr/>
        </p:nvPicPr>
        <p:blipFill>
          <a:blip r:embed="rId3"/>
          <a:stretch>
            <a:fillRect/>
          </a:stretch>
        </p:blipFill>
        <p:spPr>
          <a:xfrm>
            <a:off x="7903662" y="1017804"/>
            <a:ext cx="3086100" cy="981075"/>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8F43520D-AD23-9A5E-8C41-CDC725523E24}"/>
              </a:ext>
            </a:extLst>
          </p:cNvPr>
          <p:cNvPicPr>
            <a:picLocks noChangeAspect="1"/>
          </p:cNvPicPr>
          <p:nvPr/>
        </p:nvPicPr>
        <p:blipFill>
          <a:blip r:embed="rId4"/>
          <a:stretch>
            <a:fillRect/>
          </a:stretch>
        </p:blipFill>
        <p:spPr>
          <a:xfrm>
            <a:off x="7943589" y="2502987"/>
            <a:ext cx="3048000" cy="933450"/>
          </a:xfrm>
          <a:prstGeom prst="rect">
            <a:avLst/>
          </a:prstGeom>
        </p:spPr>
      </p:pic>
      <p:sp>
        <p:nvSpPr>
          <p:cNvPr id="11" name="TextBox 10">
            <a:extLst>
              <a:ext uri="{FF2B5EF4-FFF2-40B4-BE49-F238E27FC236}">
                <a16:creationId xmlns:a16="http://schemas.microsoft.com/office/drawing/2014/main" id="{B9EFE69C-9C7C-EA52-D4BA-8F4C74559BD1}"/>
              </a:ext>
            </a:extLst>
          </p:cNvPr>
          <p:cNvSpPr txBox="1"/>
          <p:nvPr/>
        </p:nvSpPr>
        <p:spPr>
          <a:xfrm>
            <a:off x="1478071" y="13214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new_census_data</a:t>
            </a:r>
          </a:p>
        </p:txBody>
      </p:sp>
      <p:pic>
        <p:nvPicPr>
          <p:cNvPr id="12" name="Picture 11" descr="A screenshot of a cell phone&#10;&#10;Description automatically generated">
            <a:extLst>
              <a:ext uri="{FF2B5EF4-FFF2-40B4-BE49-F238E27FC236}">
                <a16:creationId xmlns:a16="http://schemas.microsoft.com/office/drawing/2014/main" id="{45CB1444-10FB-B182-5B22-6055AFAE22BE}"/>
              </a:ext>
            </a:extLst>
          </p:cNvPr>
          <p:cNvPicPr>
            <a:picLocks noChangeAspect="1"/>
          </p:cNvPicPr>
          <p:nvPr/>
        </p:nvPicPr>
        <p:blipFill>
          <a:blip r:embed="rId5"/>
          <a:stretch>
            <a:fillRect/>
          </a:stretch>
        </p:blipFill>
        <p:spPr>
          <a:xfrm>
            <a:off x="7903859" y="3564568"/>
            <a:ext cx="1457325" cy="2609850"/>
          </a:xfrm>
          <a:prstGeom prst="rect">
            <a:avLst/>
          </a:prstGeom>
        </p:spPr>
      </p:pic>
    </p:spTree>
    <p:extLst>
      <p:ext uri="{BB962C8B-B14F-4D97-AF65-F5344CB8AC3E}">
        <p14:creationId xmlns:p14="http://schemas.microsoft.com/office/powerpoint/2010/main" val="72132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A54451F-7D62-D70B-EEA7-53D570B45A49}"/>
              </a:ext>
            </a:extLst>
          </p:cNvPr>
          <p:cNvSpPr>
            <a:spLocks noGrp="1"/>
          </p:cNvSpPr>
          <p:nvPr>
            <p:ph type="title"/>
          </p:nvPr>
        </p:nvSpPr>
        <p:spPr>
          <a:xfrm>
            <a:off x="838200" y="365125"/>
            <a:ext cx="10515600" cy="1325563"/>
          </a:xfrm>
        </p:spPr>
        <p:txBody>
          <a:bodyPr/>
          <a:lstStyle/>
          <a:p>
            <a:r>
              <a:rPr lang="en-US"/>
              <a:t>Data Set 2</a:t>
            </a:r>
          </a:p>
        </p:txBody>
      </p:sp>
      <p:pic>
        <p:nvPicPr>
          <p:cNvPr id="3" name="Content Placeholder 2" descr="A table with numbers and text&#10;&#10;Description automatically generated">
            <a:extLst>
              <a:ext uri="{FF2B5EF4-FFF2-40B4-BE49-F238E27FC236}">
                <a16:creationId xmlns:a16="http://schemas.microsoft.com/office/drawing/2014/main" id="{1441172A-C21F-5C51-B519-7DEB3D032CD6}"/>
              </a:ext>
            </a:extLst>
          </p:cNvPr>
          <p:cNvPicPr>
            <a:picLocks noGrp="1" noChangeAspect="1"/>
          </p:cNvPicPr>
          <p:nvPr>
            <p:ph sz="half" idx="1"/>
          </p:nvPr>
        </p:nvPicPr>
        <p:blipFill>
          <a:blip r:embed="rId2"/>
          <a:stretch>
            <a:fillRect/>
          </a:stretch>
        </p:blipFill>
        <p:spPr>
          <a:xfrm>
            <a:off x="838200" y="1944630"/>
            <a:ext cx="10082148" cy="2681808"/>
          </a:xfrm>
        </p:spPr>
      </p:pic>
      <p:sp>
        <p:nvSpPr>
          <p:cNvPr id="2" name="TextBox 1">
            <a:extLst>
              <a:ext uri="{FF2B5EF4-FFF2-40B4-BE49-F238E27FC236}">
                <a16:creationId xmlns:a16="http://schemas.microsoft.com/office/drawing/2014/main" id="{9335B198-CE35-2A84-63CE-DFBC85D773B2}"/>
              </a:ext>
            </a:extLst>
          </p:cNvPr>
          <p:cNvSpPr txBox="1"/>
          <p:nvPr/>
        </p:nvSpPr>
        <p:spPr>
          <a:xfrm>
            <a:off x="841332" y="13214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medicare_data.head</a:t>
            </a:r>
            <a:r>
              <a:rPr lang="en-US"/>
              <a:t>(10)</a:t>
            </a:r>
          </a:p>
        </p:txBody>
      </p:sp>
    </p:spTree>
    <p:extLst>
      <p:ext uri="{BB962C8B-B14F-4D97-AF65-F5344CB8AC3E}">
        <p14:creationId xmlns:p14="http://schemas.microsoft.com/office/powerpoint/2010/main" val="2574571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A54451F-7D62-D70B-EEA7-53D570B45A49}"/>
              </a:ext>
            </a:extLst>
          </p:cNvPr>
          <p:cNvSpPr>
            <a:spLocks noGrp="1"/>
          </p:cNvSpPr>
          <p:nvPr>
            <p:ph type="title"/>
          </p:nvPr>
        </p:nvSpPr>
        <p:spPr>
          <a:xfrm>
            <a:off x="838200" y="304803"/>
            <a:ext cx="10515600" cy="1472974"/>
          </a:xfrm>
        </p:spPr>
        <p:txBody>
          <a:bodyPr anchor="ctr">
            <a:normAutofit/>
          </a:bodyPr>
          <a:lstStyle/>
          <a:p>
            <a:r>
              <a:rPr lang="en-US"/>
              <a:t>Total Estimate Population in The US from 2010 to 2017</a:t>
            </a:r>
          </a:p>
        </p:txBody>
      </p:sp>
      <p:pic>
        <p:nvPicPr>
          <p:cNvPr id="2" name="Picture 1" descr="A graph with a line going up&#10;&#10;Description automatically generated">
            <a:extLst>
              <a:ext uri="{FF2B5EF4-FFF2-40B4-BE49-F238E27FC236}">
                <a16:creationId xmlns:a16="http://schemas.microsoft.com/office/drawing/2014/main" id="{89A7FC71-5254-F443-1DC2-344D62E27A48}"/>
              </a:ext>
            </a:extLst>
          </p:cNvPr>
          <p:cNvPicPr>
            <a:picLocks noChangeAspect="1"/>
          </p:cNvPicPr>
          <p:nvPr/>
        </p:nvPicPr>
        <p:blipFill>
          <a:blip r:embed="rId2"/>
          <a:stretch>
            <a:fillRect/>
          </a:stretch>
        </p:blipFill>
        <p:spPr>
          <a:xfrm>
            <a:off x="2024063" y="1714891"/>
            <a:ext cx="8143875" cy="4743450"/>
          </a:xfrm>
          <a:prstGeom prst="rect">
            <a:avLst/>
          </a:prstGeom>
        </p:spPr>
      </p:pic>
    </p:spTree>
    <p:extLst>
      <p:ext uri="{BB962C8B-B14F-4D97-AF65-F5344CB8AC3E}">
        <p14:creationId xmlns:p14="http://schemas.microsoft.com/office/powerpoint/2010/main" val="181827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in a tweed jacket&#10;&#10;Description automatically generated">
            <a:extLst>
              <a:ext uri="{FF2B5EF4-FFF2-40B4-BE49-F238E27FC236}">
                <a16:creationId xmlns:a16="http://schemas.microsoft.com/office/drawing/2014/main" id="{06B17E48-D46E-7A1E-5639-6ACBE9DBB295}"/>
              </a:ext>
            </a:extLst>
          </p:cNvPr>
          <p:cNvPicPr>
            <a:picLocks noChangeAspect="1"/>
          </p:cNvPicPr>
          <p:nvPr/>
        </p:nvPicPr>
        <p:blipFill>
          <a:blip r:embed="rId3">
            <a:extLst>
              <a:ext uri="{28A0092B-C50C-407E-A947-70E740481C1C}">
                <a14:useLocalDpi xmlns:a14="http://schemas.microsoft.com/office/drawing/2010/main" val="0"/>
              </a:ext>
            </a:extLst>
          </a:blip>
          <a:srcRect l="12154" b="30942"/>
          <a:stretch/>
        </p:blipFill>
        <p:spPr>
          <a:xfrm>
            <a:off x="1039586" y="1613417"/>
            <a:ext cx="1567543" cy="18482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5"/>
            <a:ext cx="10515600" cy="1325563"/>
          </a:xfrm>
          <a:noFill/>
        </p:spPr>
        <p:txBody>
          <a:bodyPr anchor="ctr"/>
          <a:lstStyle/>
          <a:p>
            <a:r>
              <a:rPr lang="en-US"/>
              <a:t>Meet The Outliers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838200" y="3614057"/>
            <a:ext cx="1970314" cy="1992086"/>
          </a:xfrm>
          <a:solidFill>
            <a:schemeClr val="bg1"/>
          </a:solidFill>
        </p:spPr>
        <p:txBody>
          <a:bodyPr>
            <a:noAutofit/>
          </a:bodyPr>
          <a:lstStyle/>
          <a:p>
            <a:r>
              <a:rPr lang="en-US" sz="1600" b="1"/>
              <a:t>Kathryn McAtee</a:t>
            </a:r>
          </a:p>
          <a:p>
            <a:pPr lvl="1">
              <a:spcBef>
                <a:spcPts val="0"/>
              </a:spcBef>
              <a:spcAft>
                <a:spcPts val="600"/>
              </a:spcAft>
            </a:pPr>
            <a:r>
              <a:rPr lang="en-US" sz="1600"/>
              <a:t>Project Manager</a:t>
            </a:r>
          </a:p>
          <a:p>
            <a:pPr lvl="1">
              <a:spcBef>
                <a:spcPts val="0"/>
              </a:spcBef>
              <a:spcAft>
                <a:spcPts val="600"/>
              </a:spcAft>
            </a:pPr>
            <a:r>
              <a:rPr lang="en-US" sz="1600"/>
              <a:t>Data Analyst &amp; Developer</a:t>
            </a:r>
          </a:p>
          <a:p>
            <a:pPr lvl="1">
              <a:spcBef>
                <a:spcPts val="0"/>
              </a:spcBef>
              <a:spcAft>
                <a:spcPts val="600"/>
              </a:spcAft>
            </a:pPr>
            <a:r>
              <a:rPr lang="en-US" sz="1600"/>
              <a:t>Background: CPG and Pharma IT</a:t>
            </a:r>
          </a:p>
        </p:txBody>
      </p:sp>
      <p:pic>
        <p:nvPicPr>
          <p:cNvPr id="14" name="Picture 13" descr="A blue and black background with blue text&#10;&#10;Description automatically generated">
            <a:extLst>
              <a:ext uri="{FF2B5EF4-FFF2-40B4-BE49-F238E27FC236}">
                <a16:creationId xmlns:a16="http://schemas.microsoft.com/office/drawing/2014/main" id="{24EB2295-0FBD-95E1-7C19-90C4708E9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158461"/>
            <a:ext cx="2143095" cy="945819"/>
          </a:xfrm>
          <a:prstGeom prst="rect">
            <a:avLst/>
          </a:prstGeom>
        </p:spPr>
      </p:pic>
      <p:pic>
        <p:nvPicPr>
          <p:cNvPr id="4" name="Picture 3" descr="A person in a suit smiling&#10;&#10;Description automatically generated">
            <a:extLst>
              <a:ext uri="{FF2B5EF4-FFF2-40B4-BE49-F238E27FC236}">
                <a16:creationId xmlns:a16="http://schemas.microsoft.com/office/drawing/2014/main" id="{70F2AF65-0E0A-6629-2504-6616BB687511}"/>
              </a:ext>
            </a:extLst>
          </p:cNvPr>
          <p:cNvPicPr>
            <a:picLocks noChangeAspect="1"/>
          </p:cNvPicPr>
          <p:nvPr/>
        </p:nvPicPr>
        <p:blipFill>
          <a:blip r:embed="rId5"/>
          <a:srcRect t="16839" b="16839"/>
          <a:stretch/>
        </p:blipFill>
        <p:spPr>
          <a:xfrm>
            <a:off x="3815442" y="1582102"/>
            <a:ext cx="1567543" cy="18482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Content Placeholder 2">
            <a:extLst>
              <a:ext uri="{FF2B5EF4-FFF2-40B4-BE49-F238E27FC236}">
                <a16:creationId xmlns:a16="http://schemas.microsoft.com/office/drawing/2014/main" id="{FD2D739A-B632-6F83-6E4D-E32E38ECD879}"/>
              </a:ext>
            </a:extLst>
          </p:cNvPr>
          <p:cNvSpPr txBox="1">
            <a:spLocks/>
          </p:cNvSpPr>
          <p:nvPr/>
        </p:nvSpPr>
        <p:spPr>
          <a:xfrm>
            <a:off x="3614056" y="3614057"/>
            <a:ext cx="1970314" cy="2612572"/>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2pPr>
            <a:lvl3pPr marL="59436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3pPr>
            <a:lvl4pPr marL="86868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Fran Ruiz</a:t>
            </a:r>
          </a:p>
          <a:p>
            <a:pPr lvl="1">
              <a:spcBef>
                <a:spcPts val="0"/>
              </a:spcBef>
              <a:spcAft>
                <a:spcPts val="600"/>
              </a:spcAft>
            </a:pPr>
            <a:r>
              <a:rPr lang="en-US" sz="1600"/>
              <a:t>Presentation Development</a:t>
            </a:r>
          </a:p>
          <a:p>
            <a:pPr lvl="1">
              <a:spcBef>
                <a:spcPts val="0"/>
              </a:spcBef>
              <a:spcAft>
                <a:spcPts val="600"/>
              </a:spcAft>
            </a:pPr>
            <a:r>
              <a:rPr lang="en-US" sz="1600"/>
              <a:t>Data Analyst &amp; Developer</a:t>
            </a:r>
          </a:p>
          <a:p>
            <a:pPr lvl="1">
              <a:spcBef>
                <a:spcPts val="0"/>
              </a:spcBef>
              <a:spcAft>
                <a:spcPts val="600"/>
              </a:spcAft>
            </a:pPr>
            <a:r>
              <a:rPr lang="en-US" sz="1600"/>
              <a:t>Background: Instructional design &amp; systems engineering</a:t>
            </a:r>
          </a:p>
        </p:txBody>
      </p:sp>
      <p:pic>
        <p:nvPicPr>
          <p:cNvPr id="5" name="Picture 4" descr="A person taking a selfie&#10;&#10;Description automatically generated">
            <a:extLst>
              <a:ext uri="{FF2B5EF4-FFF2-40B4-BE49-F238E27FC236}">
                <a16:creationId xmlns:a16="http://schemas.microsoft.com/office/drawing/2014/main" id="{B9257956-9303-BB5D-159D-F3619524C3AA}"/>
              </a:ext>
            </a:extLst>
          </p:cNvPr>
          <p:cNvPicPr>
            <a:picLocks noChangeAspect="1"/>
          </p:cNvPicPr>
          <p:nvPr/>
        </p:nvPicPr>
        <p:blipFill>
          <a:blip r:embed="rId6"/>
          <a:stretch>
            <a:fillRect/>
          </a:stretch>
        </p:blipFill>
        <p:spPr>
          <a:xfrm>
            <a:off x="6662403" y="1593035"/>
            <a:ext cx="1425332" cy="18548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B34057BE-283C-E019-2589-0C3073B3A2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173049" y="1826571"/>
            <a:ext cx="1955754" cy="14668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Content Placeholder 2">
            <a:extLst>
              <a:ext uri="{FF2B5EF4-FFF2-40B4-BE49-F238E27FC236}">
                <a16:creationId xmlns:a16="http://schemas.microsoft.com/office/drawing/2014/main" id="{2E6A7908-1290-1330-81E3-DEC023903FE0}"/>
              </a:ext>
            </a:extLst>
          </p:cNvPr>
          <p:cNvSpPr txBox="1">
            <a:spLocks/>
          </p:cNvSpPr>
          <p:nvPr/>
        </p:nvSpPr>
        <p:spPr>
          <a:xfrm>
            <a:off x="6389912" y="3614057"/>
            <a:ext cx="2178016" cy="26125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2pPr>
            <a:lvl3pPr marL="59436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3pPr>
            <a:lvl4pPr marL="86868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Nurmaa Dashzeveg</a:t>
            </a:r>
          </a:p>
          <a:p>
            <a:pPr lvl="1">
              <a:spcBef>
                <a:spcPts val="0"/>
              </a:spcBef>
              <a:spcAft>
                <a:spcPts val="600"/>
              </a:spcAft>
            </a:pPr>
            <a:r>
              <a:rPr lang="en-US" sz="1600"/>
              <a:t>Data Analyst &amp; Developer</a:t>
            </a:r>
          </a:p>
          <a:p>
            <a:pPr lvl="1">
              <a:spcBef>
                <a:spcPts val="0"/>
              </a:spcBef>
              <a:spcAft>
                <a:spcPts val="600"/>
              </a:spcAft>
            </a:pPr>
            <a:r>
              <a:rPr lang="en-US" sz="1600"/>
              <a:t>Background: Data &amp; Cancer Research</a:t>
            </a:r>
          </a:p>
        </p:txBody>
      </p:sp>
      <p:sp>
        <p:nvSpPr>
          <p:cNvPr id="9" name="Content Placeholder 2">
            <a:extLst>
              <a:ext uri="{FF2B5EF4-FFF2-40B4-BE49-F238E27FC236}">
                <a16:creationId xmlns:a16="http://schemas.microsoft.com/office/drawing/2014/main" id="{20C49E6F-E49B-61BC-AA9F-366D77B566C4}"/>
              </a:ext>
            </a:extLst>
          </p:cNvPr>
          <p:cNvSpPr txBox="1">
            <a:spLocks/>
          </p:cNvSpPr>
          <p:nvPr/>
        </p:nvSpPr>
        <p:spPr>
          <a:xfrm>
            <a:off x="9165769" y="3614057"/>
            <a:ext cx="1970314" cy="261257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2pPr>
            <a:lvl3pPr marL="59436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3pPr>
            <a:lvl4pPr marL="86868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90000"/>
              </a:lnSpc>
              <a:spcBef>
                <a:spcPts val="1000"/>
              </a:spcBef>
              <a:spcAft>
                <a:spcPts val="800"/>
              </a:spcAft>
              <a:buClr>
                <a:schemeClr val="accent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Sam Sims</a:t>
            </a:r>
          </a:p>
          <a:p>
            <a:pPr lvl="1">
              <a:spcBef>
                <a:spcPts val="0"/>
              </a:spcBef>
              <a:spcAft>
                <a:spcPts val="600"/>
              </a:spcAft>
            </a:pPr>
            <a:r>
              <a:rPr lang="en-US" sz="1600"/>
              <a:t>Data Analyst &amp; Lead Developer</a:t>
            </a:r>
          </a:p>
          <a:p>
            <a:pPr lvl="1">
              <a:spcBef>
                <a:spcPts val="0"/>
              </a:spcBef>
              <a:spcAft>
                <a:spcPts val="600"/>
              </a:spcAft>
            </a:pPr>
            <a:r>
              <a:rPr lang="en-US" sz="1600"/>
              <a:t>Background: Technology End User Operations</a:t>
            </a:r>
          </a:p>
        </p:txBody>
      </p:sp>
    </p:spTree>
    <p:extLst>
      <p:ext uri="{BB962C8B-B14F-4D97-AF65-F5344CB8AC3E}">
        <p14:creationId xmlns:p14="http://schemas.microsoft.com/office/powerpoint/2010/main" val="1127649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A54451F-7D62-D70B-EEA7-53D570B45A49}"/>
              </a:ext>
            </a:extLst>
          </p:cNvPr>
          <p:cNvSpPr>
            <a:spLocks noGrp="1"/>
          </p:cNvSpPr>
          <p:nvPr>
            <p:ph type="title"/>
          </p:nvPr>
        </p:nvSpPr>
        <p:spPr>
          <a:xfrm>
            <a:off x="838200" y="304803"/>
            <a:ext cx="10515600" cy="1472974"/>
          </a:xfrm>
        </p:spPr>
        <p:txBody>
          <a:bodyPr anchor="ctr">
            <a:normAutofit/>
          </a:bodyPr>
          <a:lstStyle/>
          <a:p>
            <a:r>
              <a:rPr lang="en-US"/>
              <a:t>Top ten states by Medicare enroll in 2010 </a:t>
            </a:r>
          </a:p>
        </p:txBody>
      </p:sp>
      <p:pic>
        <p:nvPicPr>
          <p:cNvPr id="6" name="Content Placeholder 5" descr="A graph of a number of states&#10;&#10;Description automatically generated">
            <a:extLst>
              <a:ext uri="{FF2B5EF4-FFF2-40B4-BE49-F238E27FC236}">
                <a16:creationId xmlns:a16="http://schemas.microsoft.com/office/drawing/2014/main" id="{F04FFBEF-205C-4EA8-205C-8ECE28BA62FF}"/>
              </a:ext>
            </a:extLst>
          </p:cNvPr>
          <p:cNvPicPr>
            <a:picLocks noGrp="1" noChangeAspect="1"/>
          </p:cNvPicPr>
          <p:nvPr>
            <p:ph sz="quarter" idx="13"/>
          </p:nvPr>
        </p:nvPicPr>
        <p:blipFill>
          <a:blip r:embed="rId2"/>
          <a:stretch>
            <a:fillRect/>
          </a:stretch>
        </p:blipFill>
        <p:spPr>
          <a:xfrm>
            <a:off x="472858" y="1888507"/>
            <a:ext cx="8012113" cy="3745663"/>
          </a:xfrm>
          <a:noFill/>
        </p:spPr>
      </p:pic>
      <p:pic>
        <p:nvPicPr>
          <p:cNvPr id="2" name="Picture 1" descr="A screenshot of a computer screen&#10;&#10;Description automatically generated">
            <a:extLst>
              <a:ext uri="{FF2B5EF4-FFF2-40B4-BE49-F238E27FC236}">
                <a16:creationId xmlns:a16="http://schemas.microsoft.com/office/drawing/2014/main" id="{944BE3B6-89B0-96E9-9496-20E2E47E4909}"/>
              </a:ext>
            </a:extLst>
          </p:cNvPr>
          <p:cNvPicPr>
            <a:picLocks noChangeAspect="1"/>
          </p:cNvPicPr>
          <p:nvPr/>
        </p:nvPicPr>
        <p:blipFill>
          <a:blip r:embed="rId3"/>
          <a:stretch>
            <a:fillRect/>
          </a:stretch>
        </p:blipFill>
        <p:spPr>
          <a:xfrm>
            <a:off x="8215508" y="2048658"/>
            <a:ext cx="3276600" cy="2343150"/>
          </a:xfrm>
          <a:prstGeom prst="rect">
            <a:avLst/>
          </a:prstGeom>
        </p:spPr>
      </p:pic>
      <p:sp>
        <p:nvSpPr>
          <p:cNvPr id="3" name="TextBox 2">
            <a:extLst>
              <a:ext uri="{FF2B5EF4-FFF2-40B4-BE49-F238E27FC236}">
                <a16:creationId xmlns:a16="http://schemas.microsoft.com/office/drawing/2014/main" id="{6DB1ACB1-6D3D-651C-E0BC-20784DE0E223}"/>
              </a:ext>
            </a:extLst>
          </p:cNvPr>
          <p:cNvSpPr txBox="1"/>
          <p:nvPr/>
        </p:nvSpPr>
        <p:spPr>
          <a:xfrm>
            <a:off x="1259840" y="151384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cs typeface="Calibri"/>
              </a:rPr>
              <a:t>nlargest() </a:t>
            </a:r>
            <a:endParaRPr lang="en-US"/>
          </a:p>
        </p:txBody>
      </p:sp>
    </p:spTree>
    <p:extLst>
      <p:ext uri="{BB962C8B-B14F-4D97-AF65-F5344CB8AC3E}">
        <p14:creationId xmlns:p14="http://schemas.microsoft.com/office/powerpoint/2010/main" val="219168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A54451F-7D62-D70B-EEA7-53D570B45A49}"/>
              </a:ext>
            </a:extLst>
          </p:cNvPr>
          <p:cNvSpPr>
            <a:spLocks noGrp="1"/>
          </p:cNvSpPr>
          <p:nvPr>
            <p:ph type="title"/>
          </p:nvPr>
        </p:nvSpPr>
        <p:spPr>
          <a:xfrm>
            <a:off x="838200" y="304803"/>
            <a:ext cx="10515600" cy="1472974"/>
          </a:xfrm>
        </p:spPr>
        <p:txBody>
          <a:bodyPr anchor="ctr">
            <a:normAutofit/>
          </a:bodyPr>
          <a:lstStyle/>
          <a:p>
            <a:r>
              <a:rPr lang="en-US"/>
              <a:t>The last ten states by Medicare enroll in 2010 </a:t>
            </a:r>
          </a:p>
        </p:txBody>
      </p:sp>
      <p:pic>
        <p:nvPicPr>
          <p:cNvPr id="4" name="Content Placeholder 3" descr="A graph of a number of states&#10;&#10;Description automatically generated">
            <a:extLst>
              <a:ext uri="{FF2B5EF4-FFF2-40B4-BE49-F238E27FC236}">
                <a16:creationId xmlns:a16="http://schemas.microsoft.com/office/drawing/2014/main" id="{AE310E00-398A-D54D-13E2-29DD0538BCCE}"/>
              </a:ext>
            </a:extLst>
          </p:cNvPr>
          <p:cNvPicPr>
            <a:picLocks noGrp="1" noChangeAspect="1"/>
          </p:cNvPicPr>
          <p:nvPr>
            <p:ph sz="quarter" idx="13"/>
          </p:nvPr>
        </p:nvPicPr>
        <p:blipFill>
          <a:blip r:embed="rId2"/>
          <a:stretch>
            <a:fillRect/>
          </a:stretch>
        </p:blipFill>
        <p:spPr>
          <a:xfrm>
            <a:off x="838200" y="2107712"/>
            <a:ext cx="8012113" cy="3745663"/>
          </a:xfrm>
          <a:noFill/>
        </p:spPr>
      </p:pic>
      <p:pic>
        <p:nvPicPr>
          <p:cNvPr id="2" name="Picture 1" descr="A screenshot of a computer&#10;&#10;Description automatically generated">
            <a:extLst>
              <a:ext uri="{FF2B5EF4-FFF2-40B4-BE49-F238E27FC236}">
                <a16:creationId xmlns:a16="http://schemas.microsoft.com/office/drawing/2014/main" id="{BEB45338-A856-3654-E882-97AD05B41840}"/>
              </a:ext>
            </a:extLst>
          </p:cNvPr>
          <p:cNvPicPr>
            <a:picLocks noChangeAspect="1"/>
          </p:cNvPicPr>
          <p:nvPr/>
        </p:nvPicPr>
        <p:blipFill>
          <a:blip r:embed="rId3"/>
          <a:stretch>
            <a:fillRect/>
          </a:stretch>
        </p:blipFill>
        <p:spPr>
          <a:xfrm>
            <a:off x="8652092" y="2247574"/>
            <a:ext cx="3238500" cy="2028825"/>
          </a:xfrm>
          <a:prstGeom prst="rect">
            <a:avLst/>
          </a:prstGeom>
        </p:spPr>
      </p:pic>
      <p:sp>
        <p:nvSpPr>
          <p:cNvPr id="3" name="TextBox 2">
            <a:extLst>
              <a:ext uri="{FF2B5EF4-FFF2-40B4-BE49-F238E27FC236}">
                <a16:creationId xmlns:a16="http://schemas.microsoft.com/office/drawing/2014/main" id="{8BECB72A-C32F-4580-1A72-166866516970}"/>
              </a:ext>
            </a:extLst>
          </p:cNvPr>
          <p:cNvSpPr txBox="1"/>
          <p:nvPr/>
        </p:nvSpPr>
        <p:spPr>
          <a:xfrm>
            <a:off x="1981200" y="164592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Nsmallest()</a:t>
            </a:r>
            <a:endParaRPr lang="en-US"/>
          </a:p>
        </p:txBody>
      </p:sp>
    </p:spTree>
    <p:extLst>
      <p:ext uri="{BB962C8B-B14F-4D97-AF65-F5344CB8AC3E}">
        <p14:creationId xmlns:p14="http://schemas.microsoft.com/office/powerpoint/2010/main" val="3240371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A54451F-7D62-D70B-EEA7-53D570B45A49}"/>
              </a:ext>
            </a:extLst>
          </p:cNvPr>
          <p:cNvSpPr>
            <a:spLocks noGrp="1"/>
          </p:cNvSpPr>
          <p:nvPr>
            <p:ph type="title"/>
          </p:nvPr>
        </p:nvSpPr>
        <p:spPr>
          <a:xfrm>
            <a:off x="838200" y="304803"/>
            <a:ext cx="10515600" cy="1472974"/>
          </a:xfrm>
        </p:spPr>
        <p:txBody>
          <a:bodyPr anchor="ctr">
            <a:normAutofit/>
          </a:bodyPr>
          <a:lstStyle/>
          <a:p>
            <a:r>
              <a:rPr lang="en-US"/>
              <a:t>Top ten states by Medicare enroll in 2010 and 2017 </a:t>
            </a:r>
          </a:p>
        </p:txBody>
      </p:sp>
      <p:pic>
        <p:nvPicPr>
          <p:cNvPr id="5" name="Picture 4" descr="A graph of the number of states in the united states&#10;&#10;Description automatically generated">
            <a:extLst>
              <a:ext uri="{FF2B5EF4-FFF2-40B4-BE49-F238E27FC236}">
                <a16:creationId xmlns:a16="http://schemas.microsoft.com/office/drawing/2014/main" id="{AB3138C6-9A69-3B13-256D-D5525B182652}"/>
              </a:ext>
            </a:extLst>
          </p:cNvPr>
          <p:cNvPicPr>
            <a:picLocks noChangeAspect="1"/>
          </p:cNvPicPr>
          <p:nvPr/>
        </p:nvPicPr>
        <p:blipFill>
          <a:blip r:embed="rId2"/>
          <a:stretch>
            <a:fillRect/>
          </a:stretch>
        </p:blipFill>
        <p:spPr>
          <a:xfrm>
            <a:off x="1617815" y="1784652"/>
            <a:ext cx="9149895" cy="4195838"/>
          </a:xfrm>
          <a:prstGeom prst="rect">
            <a:avLst/>
          </a:prstGeom>
        </p:spPr>
      </p:pic>
      <p:sp>
        <p:nvSpPr>
          <p:cNvPr id="2" name="TextBox 1">
            <a:extLst>
              <a:ext uri="{FF2B5EF4-FFF2-40B4-BE49-F238E27FC236}">
                <a16:creationId xmlns:a16="http://schemas.microsoft.com/office/drawing/2014/main" id="{64DC22A0-D7FB-420D-5BEE-1AA4A6B4E003}"/>
              </a:ext>
            </a:extLst>
          </p:cNvPr>
          <p:cNvSpPr txBox="1"/>
          <p:nvPr/>
        </p:nvSpPr>
        <p:spPr>
          <a:xfrm>
            <a:off x="3586480" y="119888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cs typeface="Calibri"/>
              </a:rPr>
              <a:t>nlargest() </a:t>
            </a:r>
            <a:endParaRPr lang="en-US"/>
          </a:p>
        </p:txBody>
      </p:sp>
    </p:spTree>
    <p:extLst>
      <p:ext uri="{BB962C8B-B14F-4D97-AF65-F5344CB8AC3E}">
        <p14:creationId xmlns:p14="http://schemas.microsoft.com/office/powerpoint/2010/main" val="500270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DB30-3ED0-BC91-CE0A-D04CC39913BB}"/>
              </a:ext>
            </a:extLst>
          </p:cNvPr>
          <p:cNvSpPr>
            <a:spLocks noGrp="1"/>
          </p:cNvSpPr>
          <p:nvPr>
            <p:ph type="title"/>
          </p:nvPr>
        </p:nvSpPr>
        <p:spPr>
          <a:xfrm>
            <a:off x="838200" y="304803"/>
            <a:ext cx="10515600" cy="1472974"/>
          </a:xfrm>
        </p:spPr>
        <p:txBody>
          <a:bodyPr anchor="ctr">
            <a:normAutofit/>
          </a:bodyPr>
          <a:lstStyle/>
          <a:p>
            <a:r>
              <a:rPr lang="en-US"/>
              <a:t>Medicare Enrollment in the US per State</a:t>
            </a:r>
          </a:p>
        </p:txBody>
      </p:sp>
      <p:pic>
        <p:nvPicPr>
          <p:cNvPr id="4" name="Content Placeholder 3" descr="A graph with blue and orange lines and dots&#10;&#10;Description automatically generated">
            <a:extLst>
              <a:ext uri="{FF2B5EF4-FFF2-40B4-BE49-F238E27FC236}">
                <a16:creationId xmlns:a16="http://schemas.microsoft.com/office/drawing/2014/main" id="{D9EFF69A-F890-A479-29DD-E0B9DE153064}"/>
              </a:ext>
            </a:extLst>
          </p:cNvPr>
          <p:cNvPicPr>
            <a:picLocks noGrp="1" noChangeAspect="1"/>
          </p:cNvPicPr>
          <p:nvPr>
            <p:ph sz="quarter" idx="13"/>
          </p:nvPr>
        </p:nvPicPr>
        <p:blipFill>
          <a:blip r:embed="rId2"/>
          <a:stretch>
            <a:fillRect/>
          </a:stretch>
        </p:blipFill>
        <p:spPr>
          <a:xfrm>
            <a:off x="629433" y="1712748"/>
            <a:ext cx="10924414" cy="4149372"/>
          </a:xfrm>
          <a:noFill/>
        </p:spPr>
      </p:pic>
    </p:spTree>
    <p:extLst>
      <p:ext uri="{BB962C8B-B14F-4D97-AF65-F5344CB8AC3E}">
        <p14:creationId xmlns:p14="http://schemas.microsoft.com/office/powerpoint/2010/main" val="906995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37564-883E-025C-DA0B-2B512D5A86B6}"/>
              </a:ext>
            </a:extLst>
          </p:cNvPr>
          <p:cNvSpPr>
            <a:spLocks noGrp="1"/>
          </p:cNvSpPr>
          <p:nvPr>
            <p:ph type="title"/>
          </p:nvPr>
        </p:nvSpPr>
        <p:spPr/>
        <p:txBody>
          <a:bodyPr/>
          <a:lstStyle/>
          <a:p>
            <a:r>
              <a:rPr lang="en-US"/>
              <a:t>Top Ten States by Medicare Enrollment in 2010, 2014 and 2017</a:t>
            </a:r>
          </a:p>
        </p:txBody>
      </p:sp>
      <p:pic>
        <p:nvPicPr>
          <p:cNvPr id="5" name="Picture 4" descr="A graph with colorful dots and text&#10;&#10;Description automatically generated">
            <a:extLst>
              <a:ext uri="{FF2B5EF4-FFF2-40B4-BE49-F238E27FC236}">
                <a16:creationId xmlns:a16="http://schemas.microsoft.com/office/drawing/2014/main" id="{E301F263-202A-DE8F-0BBC-216903703C58}"/>
              </a:ext>
            </a:extLst>
          </p:cNvPr>
          <p:cNvPicPr>
            <a:picLocks noChangeAspect="1"/>
          </p:cNvPicPr>
          <p:nvPr/>
        </p:nvPicPr>
        <p:blipFill>
          <a:blip r:embed="rId2"/>
          <a:stretch>
            <a:fillRect/>
          </a:stretch>
        </p:blipFill>
        <p:spPr>
          <a:xfrm>
            <a:off x="2054725" y="1711173"/>
            <a:ext cx="8103427" cy="4615190"/>
          </a:xfrm>
          <a:prstGeom prst="rect">
            <a:avLst/>
          </a:prstGeom>
        </p:spPr>
      </p:pic>
    </p:spTree>
    <p:extLst>
      <p:ext uri="{BB962C8B-B14F-4D97-AF65-F5344CB8AC3E}">
        <p14:creationId xmlns:p14="http://schemas.microsoft.com/office/powerpoint/2010/main" val="3553226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349825"/>
            <a:ext cx="6560142" cy="3063149"/>
          </a:xfrm>
          <a:noFill/>
        </p:spPr>
        <p:txBody>
          <a:bodyPr/>
          <a:lstStyle/>
          <a:p>
            <a:pPr lvl="0"/>
            <a:r>
              <a:rPr lang="en-US" sz="2400"/>
              <a:t>4. The relation of high-income earners population and healthcare spend. </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815929" y="4412973"/>
            <a:ext cx="6560142" cy="1935571"/>
          </a:xfrm>
          <a:noFill/>
        </p:spPr>
        <p:txBody>
          <a:bodyPr vert="horz" lIns="91440" tIns="45720" rIns="91440" bIns="45720" rtlCol="0" anchor="t">
            <a:noAutofit/>
          </a:bodyPr>
          <a:lstStyle/>
          <a:p>
            <a:r>
              <a:rPr lang="en-US" sz="2000"/>
              <a:t>Analyst Nurmaa Dashzeveg</a:t>
            </a:r>
          </a:p>
        </p:txBody>
      </p:sp>
    </p:spTree>
    <p:extLst>
      <p:ext uri="{BB962C8B-B14F-4D97-AF65-F5344CB8AC3E}">
        <p14:creationId xmlns:p14="http://schemas.microsoft.com/office/powerpoint/2010/main" val="925185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FA0F0-8CD9-9149-8AD8-D7C8A21987BC}"/>
              </a:ext>
            </a:extLst>
          </p:cNvPr>
          <p:cNvPicPr>
            <a:picLocks noChangeAspect="1"/>
          </p:cNvPicPr>
          <p:nvPr/>
        </p:nvPicPr>
        <p:blipFill>
          <a:blip r:embed="rId2"/>
          <a:stretch>
            <a:fillRect/>
          </a:stretch>
        </p:blipFill>
        <p:spPr>
          <a:xfrm>
            <a:off x="4586515" y="470103"/>
            <a:ext cx="7137400" cy="6145206"/>
          </a:xfrm>
          <a:prstGeom prst="rect">
            <a:avLst/>
          </a:prstGeom>
        </p:spPr>
      </p:pic>
      <p:sp>
        <p:nvSpPr>
          <p:cNvPr id="3" name="TextBox 2">
            <a:extLst>
              <a:ext uri="{FF2B5EF4-FFF2-40B4-BE49-F238E27FC236}">
                <a16:creationId xmlns:a16="http://schemas.microsoft.com/office/drawing/2014/main" id="{EED05389-A181-CCF4-877B-2AC7E37730F1}"/>
              </a:ext>
            </a:extLst>
          </p:cNvPr>
          <p:cNvSpPr txBox="1"/>
          <p:nvPr/>
        </p:nvSpPr>
        <p:spPr>
          <a:xfrm>
            <a:off x="114046" y="1374008"/>
            <a:ext cx="2244525"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Hypothesis:</a:t>
            </a:r>
          </a:p>
        </p:txBody>
      </p:sp>
      <p:sp>
        <p:nvSpPr>
          <p:cNvPr id="4" name="TextBox 3">
            <a:extLst>
              <a:ext uri="{FF2B5EF4-FFF2-40B4-BE49-F238E27FC236}">
                <a16:creationId xmlns:a16="http://schemas.microsoft.com/office/drawing/2014/main" id="{8747C94B-5163-FAE9-838E-7616F8268513}"/>
              </a:ext>
            </a:extLst>
          </p:cNvPr>
          <p:cNvSpPr txBox="1"/>
          <p:nvPr/>
        </p:nvSpPr>
        <p:spPr>
          <a:xfrm>
            <a:off x="308428" y="2323912"/>
            <a:ext cx="4100286" cy="1384995"/>
          </a:xfrm>
          <a:prstGeom prst="rect">
            <a:avLst/>
          </a:prstGeom>
          <a:noFill/>
        </p:spPr>
        <p:txBody>
          <a:bodyPr wrap="square" rtlCol="0">
            <a:spAutoFit/>
          </a:bodyPr>
          <a:lstStyle/>
          <a:p>
            <a:r>
              <a:rPr lang="en-US" sz="2800">
                <a:solidFill>
                  <a:srgbClr val="000000"/>
                </a:solidFill>
                <a:effectLst/>
                <a:latin typeface="Arial" panose="020B0604020202020204" pitchFamily="34" charset="0"/>
                <a:cs typeface="Arial" panose="020B0604020202020204" pitchFamily="34" charset="0"/>
              </a:rPr>
              <a:t>Do wealthier populations (by state) invest more in health care? </a:t>
            </a:r>
          </a:p>
        </p:txBody>
      </p:sp>
      <p:sp>
        <p:nvSpPr>
          <p:cNvPr id="5" name="TextBox 4">
            <a:extLst>
              <a:ext uri="{FF2B5EF4-FFF2-40B4-BE49-F238E27FC236}">
                <a16:creationId xmlns:a16="http://schemas.microsoft.com/office/drawing/2014/main" id="{64AF02E2-DD13-3382-BE24-A38CD9091692}"/>
              </a:ext>
            </a:extLst>
          </p:cNvPr>
          <p:cNvSpPr txBox="1"/>
          <p:nvPr/>
        </p:nvSpPr>
        <p:spPr>
          <a:xfrm>
            <a:off x="4524826" y="106537"/>
            <a:ext cx="2903359"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Strategy of data analysis</a:t>
            </a:r>
          </a:p>
        </p:txBody>
      </p:sp>
    </p:spTree>
    <p:extLst>
      <p:ext uri="{BB962C8B-B14F-4D97-AF65-F5344CB8AC3E}">
        <p14:creationId xmlns:p14="http://schemas.microsoft.com/office/powerpoint/2010/main" val="85485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blue dots&#10;&#10;Description automatically generated">
            <a:extLst>
              <a:ext uri="{FF2B5EF4-FFF2-40B4-BE49-F238E27FC236}">
                <a16:creationId xmlns:a16="http://schemas.microsoft.com/office/drawing/2014/main" id="{8017E432-ABD1-7F3E-CD09-8B13FE9FE588}"/>
              </a:ext>
            </a:extLst>
          </p:cNvPr>
          <p:cNvPicPr>
            <a:picLocks noChangeAspect="1"/>
          </p:cNvPicPr>
          <p:nvPr/>
        </p:nvPicPr>
        <p:blipFill>
          <a:blip r:embed="rId2"/>
          <a:stretch>
            <a:fillRect/>
          </a:stretch>
        </p:blipFill>
        <p:spPr>
          <a:xfrm>
            <a:off x="6274063" y="1793243"/>
            <a:ext cx="5514904" cy="4109144"/>
          </a:xfrm>
          <a:prstGeom prst="rect">
            <a:avLst/>
          </a:prstGeom>
        </p:spPr>
      </p:pic>
      <p:pic>
        <p:nvPicPr>
          <p:cNvPr id="3" name="Picture 2" descr="A screenshot of a graph&#10;&#10;Description automatically generated">
            <a:extLst>
              <a:ext uri="{FF2B5EF4-FFF2-40B4-BE49-F238E27FC236}">
                <a16:creationId xmlns:a16="http://schemas.microsoft.com/office/drawing/2014/main" id="{CAC20450-F425-C23D-73A5-0C725B6C3DB4}"/>
              </a:ext>
            </a:extLst>
          </p:cNvPr>
          <p:cNvPicPr>
            <a:picLocks noChangeAspect="1"/>
          </p:cNvPicPr>
          <p:nvPr/>
        </p:nvPicPr>
        <p:blipFill>
          <a:blip r:embed="rId3"/>
          <a:stretch>
            <a:fillRect/>
          </a:stretch>
        </p:blipFill>
        <p:spPr>
          <a:xfrm>
            <a:off x="403031" y="1900391"/>
            <a:ext cx="5514904" cy="3894848"/>
          </a:xfrm>
          <a:prstGeom prst="rect">
            <a:avLst/>
          </a:prstGeom>
        </p:spPr>
      </p:pic>
      <p:sp>
        <p:nvSpPr>
          <p:cNvPr id="4" name="TextBox 3">
            <a:extLst>
              <a:ext uri="{FF2B5EF4-FFF2-40B4-BE49-F238E27FC236}">
                <a16:creationId xmlns:a16="http://schemas.microsoft.com/office/drawing/2014/main" id="{EE4C51D6-0B2E-2F4E-735B-4C1F15AC1436}"/>
              </a:ext>
            </a:extLst>
          </p:cNvPr>
          <p:cNvSpPr txBox="1"/>
          <p:nvPr/>
        </p:nvSpPr>
        <p:spPr>
          <a:xfrm>
            <a:off x="631688" y="336450"/>
            <a:ext cx="11157279" cy="1200329"/>
          </a:xfrm>
          <a:prstGeom prst="rect">
            <a:avLst/>
          </a:prstGeom>
          <a:noFill/>
        </p:spPr>
        <p:txBody>
          <a:bodyPr wrap="square" rtlCol="0">
            <a:spAutoFit/>
          </a:bodyPr>
          <a:lstStyle/>
          <a:p>
            <a:pPr algn="ctr"/>
            <a:r>
              <a:rPr lang="en-US" sz="3600">
                <a:latin typeface="Arial" panose="020B0604020202020204" pitchFamily="34" charset="0"/>
                <a:cs typeface="Arial" panose="020B0604020202020204" pitchFamily="34" charset="0"/>
              </a:rPr>
              <a:t>Correlation in between Income and Health Care Expenses</a:t>
            </a:r>
          </a:p>
        </p:txBody>
      </p:sp>
      <p:sp>
        <p:nvSpPr>
          <p:cNvPr id="6" name="TextBox 5">
            <a:extLst>
              <a:ext uri="{FF2B5EF4-FFF2-40B4-BE49-F238E27FC236}">
                <a16:creationId xmlns:a16="http://schemas.microsoft.com/office/drawing/2014/main" id="{4C369302-845B-BDD1-E88D-96681A0C4441}"/>
              </a:ext>
            </a:extLst>
          </p:cNvPr>
          <p:cNvSpPr txBox="1"/>
          <p:nvPr/>
        </p:nvSpPr>
        <p:spPr>
          <a:xfrm>
            <a:off x="116114" y="6013711"/>
            <a:ext cx="11672853" cy="523220"/>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Income and health care expenses have mild positive correlation. </a:t>
            </a:r>
          </a:p>
        </p:txBody>
      </p:sp>
      <p:sp>
        <p:nvSpPr>
          <p:cNvPr id="7" name="TextBox 6">
            <a:extLst>
              <a:ext uri="{FF2B5EF4-FFF2-40B4-BE49-F238E27FC236}">
                <a16:creationId xmlns:a16="http://schemas.microsoft.com/office/drawing/2014/main" id="{C2FDB875-16AE-0AA9-2343-78A6F79808E9}"/>
              </a:ext>
            </a:extLst>
          </p:cNvPr>
          <p:cNvSpPr txBox="1"/>
          <p:nvPr/>
        </p:nvSpPr>
        <p:spPr>
          <a:xfrm>
            <a:off x="6397171" y="2096505"/>
            <a:ext cx="2518229"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R=0.3959</a:t>
            </a:r>
          </a:p>
        </p:txBody>
      </p:sp>
      <p:sp>
        <p:nvSpPr>
          <p:cNvPr id="8" name="TextBox 7">
            <a:extLst>
              <a:ext uri="{FF2B5EF4-FFF2-40B4-BE49-F238E27FC236}">
                <a16:creationId xmlns:a16="http://schemas.microsoft.com/office/drawing/2014/main" id="{BC68469D-A128-9A7C-ED80-6EAA66BB5B8E}"/>
              </a:ext>
            </a:extLst>
          </p:cNvPr>
          <p:cNvSpPr txBox="1"/>
          <p:nvPr/>
        </p:nvSpPr>
        <p:spPr>
          <a:xfrm>
            <a:off x="6513286" y="2356629"/>
            <a:ext cx="2518229"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P=1.88e-16</a:t>
            </a:r>
          </a:p>
        </p:txBody>
      </p:sp>
    </p:spTree>
    <p:extLst>
      <p:ext uri="{BB962C8B-B14F-4D97-AF65-F5344CB8AC3E}">
        <p14:creationId xmlns:p14="http://schemas.microsoft.com/office/powerpoint/2010/main" val="3407233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blue bars with white text&#10;&#10;Description automatically generated">
            <a:extLst>
              <a:ext uri="{FF2B5EF4-FFF2-40B4-BE49-F238E27FC236}">
                <a16:creationId xmlns:a16="http://schemas.microsoft.com/office/drawing/2014/main" id="{36D2B234-5067-E664-0072-0AA04C93DADC}"/>
              </a:ext>
            </a:extLst>
          </p:cNvPr>
          <p:cNvPicPr>
            <a:picLocks noChangeAspect="1"/>
          </p:cNvPicPr>
          <p:nvPr/>
        </p:nvPicPr>
        <p:blipFill>
          <a:blip r:embed="rId2"/>
          <a:stretch>
            <a:fillRect/>
          </a:stretch>
        </p:blipFill>
        <p:spPr>
          <a:xfrm>
            <a:off x="852677" y="1927263"/>
            <a:ext cx="10199726" cy="4246458"/>
          </a:xfrm>
          <a:prstGeom prst="rect">
            <a:avLst/>
          </a:prstGeom>
        </p:spPr>
      </p:pic>
      <p:sp>
        <p:nvSpPr>
          <p:cNvPr id="8" name="TextBox 7">
            <a:extLst>
              <a:ext uri="{FF2B5EF4-FFF2-40B4-BE49-F238E27FC236}">
                <a16:creationId xmlns:a16="http://schemas.microsoft.com/office/drawing/2014/main" id="{C792B3F2-CB5B-1D65-9F17-1D0DBA93F140}"/>
              </a:ext>
            </a:extLst>
          </p:cNvPr>
          <p:cNvSpPr txBox="1"/>
          <p:nvPr/>
        </p:nvSpPr>
        <p:spPr>
          <a:xfrm>
            <a:off x="507931" y="416064"/>
            <a:ext cx="11219612" cy="646331"/>
          </a:xfrm>
          <a:prstGeom prst="rect">
            <a:avLst/>
          </a:prstGeom>
          <a:noFill/>
        </p:spPr>
        <p:txBody>
          <a:bodyPr wrap="square" rtlCol="0">
            <a:spAutoFit/>
          </a:bodyPr>
          <a:lstStyle/>
          <a:p>
            <a:pPr algn="ctr"/>
            <a:r>
              <a:rPr lang="en-US" sz="3600">
                <a:latin typeface="Arial" panose="020B0604020202020204" pitchFamily="34" charset="0"/>
                <a:cs typeface="Arial" panose="020B0604020202020204" pitchFamily="34" charset="0"/>
              </a:rPr>
              <a:t>Average Income by States</a:t>
            </a:r>
          </a:p>
        </p:txBody>
      </p:sp>
      <p:sp>
        <p:nvSpPr>
          <p:cNvPr id="14" name="Rectangle 13">
            <a:extLst>
              <a:ext uri="{FF2B5EF4-FFF2-40B4-BE49-F238E27FC236}">
                <a16:creationId xmlns:a16="http://schemas.microsoft.com/office/drawing/2014/main" id="{A5FDC74E-C215-6AD5-93BC-D932E42DDD2D}"/>
              </a:ext>
            </a:extLst>
          </p:cNvPr>
          <p:cNvSpPr/>
          <p:nvPr/>
        </p:nvSpPr>
        <p:spPr>
          <a:xfrm>
            <a:off x="2046514" y="2434967"/>
            <a:ext cx="348343" cy="2964347"/>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F80F36-2388-B2B6-1FA4-96458D7D81B3}"/>
              </a:ext>
            </a:extLst>
          </p:cNvPr>
          <p:cNvSpPr/>
          <p:nvPr/>
        </p:nvSpPr>
        <p:spPr>
          <a:xfrm>
            <a:off x="9310914" y="2272016"/>
            <a:ext cx="544286" cy="2964347"/>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73B10E-04BA-E930-1DC4-7AA576D0FEC2}"/>
              </a:ext>
            </a:extLst>
          </p:cNvPr>
          <p:cNvSpPr/>
          <p:nvPr/>
        </p:nvSpPr>
        <p:spPr>
          <a:xfrm>
            <a:off x="3312921" y="2434966"/>
            <a:ext cx="348343" cy="2964347"/>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6388B54-FEB7-FA8E-AAF6-9CA291F66301}"/>
              </a:ext>
            </a:extLst>
          </p:cNvPr>
          <p:cNvCxnSpPr>
            <a:cxnSpLocks/>
          </p:cNvCxnSpPr>
          <p:nvPr/>
        </p:nvCxnSpPr>
        <p:spPr>
          <a:xfrm flipH="1">
            <a:off x="9855200" y="1676792"/>
            <a:ext cx="504258" cy="1008351"/>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3A38C25-9F43-E110-066D-C826F2B5435E}"/>
              </a:ext>
            </a:extLst>
          </p:cNvPr>
          <p:cNvSpPr/>
          <p:nvPr/>
        </p:nvSpPr>
        <p:spPr>
          <a:xfrm>
            <a:off x="8432801" y="6173720"/>
            <a:ext cx="544286" cy="268215"/>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5BEC48A-BBE0-DA37-BD00-8047A6B8CA30}"/>
              </a:ext>
            </a:extLst>
          </p:cNvPr>
          <p:cNvSpPr txBox="1"/>
          <p:nvPr/>
        </p:nvSpPr>
        <p:spPr>
          <a:xfrm>
            <a:off x="8977087" y="6011303"/>
            <a:ext cx="2750456" cy="523220"/>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Lowest Income</a:t>
            </a:r>
          </a:p>
        </p:txBody>
      </p:sp>
      <p:cxnSp>
        <p:nvCxnSpPr>
          <p:cNvPr id="22" name="Straight Arrow Connector 21">
            <a:extLst>
              <a:ext uri="{FF2B5EF4-FFF2-40B4-BE49-F238E27FC236}">
                <a16:creationId xmlns:a16="http://schemas.microsoft.com/office/drawing/2014/main" id="{77F32C64-1D94-CF83-726D-8842C11C6B38}"/>
              </a:ext>
            </a:extLst>
          </p:cNvPr>
          <p:cNvCxnSpPr>
            <a:cxnSpLocks/>
          </p:cNvCxnSpPr>
          <p:nvPr/>
        </p:nvCxnSpPr>
        <p:spPr>
          <a:xfrm>
            <a:off x="4957604" y="1659049"/>
            <a:ext cx="42608" cy="927869"/>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5AF0574-3261-F02E-4182-ECEBC4E8F069}"/>
              </a:ext>
            </a:extLst>
          </p:cNvPr>
          <p:cNvCxnSpPr>
            <a:cxnSpLocks/>
          </p:cNvCxnSpPr>
          <p:nvPr/>
        </p:nvCxnSpPr>
        <p:spPr>
          <a:xfrm flipH="1">
            <a:off x="3060792" y="1659049"/>
            <a:ext cx="504258" cy="1008351"/>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BE2BB29-7A58-FF3D-DBCA-7BC49FC8FAE3}"/>
              </a:ext>
            </a:extLst>
          </p:cNvPr>
          <p:cNvSpPr txBox="1"/>
          <p:nvPr/>
        </p:nvSpPr>
        <p:spPr>
          <a:xfrm>
            <a:off x="8871709" y="1231667"/>
            <a:ext cx="2750456"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Slightly high</a:t>
            </a:r>
          </a:p>
        </p:txBody>
      </p:sp>
      <p:sp>
        <p:nvSpPr>
          <p:cNvPr id="26" name="TextBox 25">
            <a:extLst>
              <a:ext uri="{FF2B5EF4-FFF2-40B4-BE49-F238E27FC236}">
                <a16:creationId xmlns:a16="http://schemas.microsoft.com/office/drawing/2014/main" id="{3CCDE23B-EE68-CF70-1CB2-67556BEC217C}"/>
              </a:ext>
            </a:extLst>
          </p:cNvPr>
          <p:cNvSpPr txBox="1"/>
          <p:nvPr/>
        </p:nvSpPr>
        <p:spPr>
          <a:xfrm>
            <a:off x="2928109" y="1280501"/>
            <a:ext cx="2750456"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Slightly high</a:t>
            </a:r>
          </a:p>
        </p:txBody>
      </p:sp>
      <p:sp>
        <p:nvSpPr>
          <p:cNvPr id="27" name="TextBox 26">
            <a:extLst>
              <a:ext uri="{FF2B5EF4-FFF2-40B4-BE49-F238E27FC236}">
                <a16:creationId xmlns:a16="http://schemas.microsoft.com/office/drawing/2014/main" id="{E9D62719-E0E0-D065-61D1-C9331033AD1F}"/>
              </a:ext>
            </a:extLst>
          </p:cNvPr>
          <p:cNvSpPr txBox="1"/>
          <p:nvPr/>
        </p:nvSpPr>
        <p:spPr>
          <a:xfrm>
            <a:off x="137760" y="6103538"/>
            <a:ext cx="8062941" cy="523220"/>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It might there are very big variations in California</a:t>
            </a:r>
          </a:p>
        </p:txBody>
      </p:sp>
    </p:spTree>
    <p:extLst>
      <p:ext uri="{BB962C8B-B14F-4D97-AF65-F5344CB8AC3E}">
        <p14:creationId xmlns:p14="http://schemas.microsoft.com/office/powerpoint/2010/main" val="207528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0" grpId="0" animBg="1"/>
      <p:bldP spid="21" grpId="0"/>
      <p:bldP spid="25"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349825"/>
            <a:ext cx="6560142" cy="3063149"/>
          </a:xfrm>
          <a:noFill/>
        </p:spPr>
        <p:txBody>
          <a:bodyPr/>
          <a:lstStyle/>
          <a:p>
            <a:pPr lvl="0"/>
            <a:r>
              <a:rPr lang="en-US" sz="2400"/>
              <a:t>5. The statistics of mortality rates and healthcare spend. </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815929" y="4412973"/>
            <a:ext cx="6560142" cy="1935571"/>
          </a:xfrm>
          <a:noFill/>
        </p:spPr>
        <p:txBody>
          <a:bodyPr/>
          <a:lstStyle/>
          <a:p>
            <a:r>
              <a:rPr lang="en-US" sz="2000"/>
              <a:t>Analyst Sam Sims</a:t>
            </a:r>
          </a:p>
        </p:txBody>
      </p:sp>
    </p:spTree>
    <p:extLst>
      <p:ext uri="{BB962C8B-B14F-4D97-AF65-F5344CB8AC3E}">
        <p14:creationId xmlns:p14="http://schemas.microsoft.com/office/powerpoint/2010/main" val="3397042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838200" y="304803"/>
            <a:ext cx="10515600" cy="1472974"/>
          </a:xfrm>
        </p:spPr>
        <p:txBody>
          <a:bodyPr anchor="ctr">
            <a:normAutofit/>
          </a:bodyPr>
          <a:lstStyle/>
          <a:p>
            <a:r>
              <a:rPr lang="en-US"/>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sz="quarter" idx="13"/>
          </p:nvPr>
        </p:nvSpPr>
        <p:spPr>
          <a:xfrm>
            <a:off x="838200" y="1838099"/>
            <a:ext cx="9808029" cy="4284889"/>
          </a:xfrm>
        </p:spPr>
        <p:txBody>
          <a:bodyPr>
            <a:normAutofit/>
          </a:bodyPr>
          <a:lstStyle/>
          <a:p>
            <a:r>
              <a:rPr lang="en-US"/>
              <a:t>Meet the Team</a:t>
            </a:r>
          </a:p>
          <a:p>
            <a:r>
              <a:rPr lang="en-US"/>
              <a:t>Introduction to the Project &amp; the Question to be Answered</a:t>
            </a:r>
          </a:p>
          <a:p>
            <a:r>
              <a:rPr lang="en-US"/>
              <a:t>Our Hypothesis</a:t>
            </a:r>
          </a:p>
          <a:p>
            <a:r>
              <a:rPr lang="en-US"/>
              <a:t>The Outliers at Work: Analysis</a:t>
            </a:r>
          </a:p>
          <a:p>
            <a:r>
              <a:rPr lang="en-US"/>
              <a:t>How our Analysis Measured Up</a:t>
            </a:r>
          </a:p>
          <a:p>
            <a:r>
              <a:rPr lang="en-US"/>
              <a:t>Lessons Learned </a:t>
            </a:r>
          </a:p>
        </p:txBody>
      </p:sp>
    </p:spTree>
    <p:extLst>
      <p:ext uri="{BB962C8B-B14F-4D97-AF65-F5344CB8AC3E}">
        <p14:creationId xmlns:p14="http://schemas.microsoft.com/office/powerpoint/2010/main" val="3920724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F4E8-A76E-19C3-397A-E4ACE5262776}"/>
              </a:ext>
            </a:extLst>
          </p:cNvPr>
          <p:cNvSpPr>
            <a:spLocks noGrp="1"/>
          </p:cNvSpPr>
          <p:nvPr>
            <p:ph type="title"/>
          </p:nvPr>
        </p:nvSpPr>
        <p:spPr/>
        <p:txBody>
          <a:bodyPr/>
          <a:lstStyle/>
          <a:p>
            <a:r>
              <a:rPr lang="en-US"/>
              <a:t>Mortality VS Per Capita Spending</a:t>
            </a:r>
          </a:p>
        </p:txBody>
      </p:sp>
      <p:sp>
        <p:nvSpPr>
          <p:cNvPr id="3" name="Content Placeholder 2">
            <a:extLst>
              <a:ext uri="{FF2B5EF4-FFF2-40B4-BE49-F238E27FC236}">
                <a16:creationId xmlns:a16="http://schemas.microsoft.com/office/drawing/2014/main" id="{02DDE3E5-E896-8823-B6B6-0B89C6EE4080}"/>
              </a:ext>
            </a:extLst>
          </p:cNvPr>
          <p:cNvSpPr>
            <a:spLocks noGrp="1"/>
          </p:cNvSpPr>
          <p:nvPr>
            <p:ph sz="half" idx="1"/>
          </p:nvPr>
        </p:nvSpPr>
        <p:spPr/>
        <p:txBody>
          <a:bodyPr/>
          <a:lstStyle/>
          <a:p>
            <a:r>
              <a:rPr lang="en-US"/>
              <a:t>R^2 .267</a:t>
            </a:r>
          </a:p>
        </p:txBody>
      </p:sp>
      <p:pic>
        <p:nvPicPr>
          <p:cNvPr id="5" name="Content Placeholder 2">
            <a:extLst>
              <a:ext uri="{FF2B5EF4-FFF2-40B4-BE49-F238E27FC236}">
                <a16:creationId xmlns:a16="http://schemas.microsoft.com/office/drawing/2014/main" id="{5688DA6A-63DB-C826-FAB2-DF958015F795}"/>
              </a:ext>
            </a:extLst>
          </p:cNvPr>
          <p:cNvPicPr>
            <a:picLocks noGrp="1" noChangeAspect="1"/>
          </p:cNvPicPr>
          <p:nvPr>
            <p:ph sz="half" idx="15"/>
          </p:nvPr>
        </p:nvPicPr>
        <p:blipFill>
          <a:blip r:embed="rId2">
            <a:extLst>
              <a:ext uri="{28A0092B-C50C-407E-A947-70E740481C1C}">
                <a14:useLocalDpi xmlns:a14="http://schemas.microsoft.com/office/drawing/2010/main" val="0"/>
              </a:ext>
            </a:extLst>
          </a:blip>
          <a:stretch>
            <a:fillRect/>
          </a:stretch>
        </p:blipFill>
        <p:spPr>
          <a:xfrm>
            <a:off x="6148388" y="2011958"/>
            <a:ext cx="5211762" cy="3908821"/>
          </a:xfrm>
        </p:spPr>
      </p:pic>
    </p:spTree>
    <p:extLst>
      <p:ext uri="{BB962C8B-B14F-4D97-AF65-F5344CB8AC3E}">
        <p14:creationId xmlns:p14="http://schemas.microsoft.com/office/powerpoint/2010/main" val="1402345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4F7B2-1FC3-7908-6007-E6DB6203B05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76AF999-4D8D-6349-CB70-49BB03B1D31E}"/>
              </a:ext>
            </a:extLst>
          </p:cNvPr>
          <p:cNvSpPr/>
          <p:nvPr/>
        </p:nvSpPr>
        <p:spPr>
          <a:xfrm>
            <a:off x="1722474" y="1485230"/>
            <a:ext cx="8729330" cy="1925880"/>
          </a:xfrm>
          <a:prstGeom prst="rect">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C7ADCCB-47D0-B7D8-5DAC-184B5D8FFD5D}"/>
              </a:ext>
            </a:extLst>
          </p:cNvPr>
          <p:cNvSpPr>
            <a:spLocks noGrp="1"/>
          </p:cNvSpPr>
          <p:nvPr>
            <p:ph type="title"/>
          </p:nvPr>
        </p:nvSpPr>
        <p:spPr>
          <a:xfrm>
            <a:off x="838200" y="304803"/>
            <a:ext cx="10515600" cy="1472974"/>
          </a:xfrm>
        </p:spPr>
        <p:txBody>
          <a:bodyPr anchor="ctr">
            <a:normAutofit/>
          </a:bodyPr>
          <a:lstStyle/>
          <a:p>
            <a:r>
              <a:rPr lang="en-US"/>
              <a:t>Revisiting Our Key Questions</a:t>
            </a:r>
          </a:p>
        </p:txBody>
      </p:sp>
      <p:sp>
        <p:nvSpPr>
          <p:cNvPr id="7" name="TextBox 6">
            <a:extLst>
              <a:ext uri="{FF2B5EF4-FFF2-40B4-BE49-F238E27FC236}">
                <a16:creationId xmlns:a16="http://schemas.microsoft.com/office/drawing/2014/main" id="{8483DAF9-9AF9-0BEB-FD3C-2E50706B580A}"/>
              </a:ext>
            </a:extLst>
          </p:cNvPr>
          <p:cNvSpPr txBox="1"/>
          <p:nvPr/>
        </p:nvSpPr>
        <p:spPr>
          <a:xfrm>
            <a:off x="1871330" y="1704906"/>
            <a:ext cx="8431619" cy="1785104"/>
          </a:xfrm>
          <a:prstGeom prst="rect">
            <a:avLst/>
          </a:prstGeom>
          <a:noFill/>
        </p:spPr>
        <p:txBody>
          <a:bodyPr wrap="square">
            <a:spAutoFit/>
          </a:bodyPr>
          <a:lstStyle/>
          <a:p>
            <a:pPr marL="0" marR="0" algn="ctr">
              <a:spcBef>
                <a:spcPts val="0"/>
              </a:spcBef>
            </a:pPr>
            <a:r>
              <a:rPr lang="en-US" sz="2800" b="1" kern="100">
                <a:effectLst/>
                <a:latin typeface="+mn-lt"/>
                <a:ea typeface="Aptos" panose="020B0004020202020204" pitchFamily="34" charset="0"/>
                <a:cs typeface="Times New Roman" panose="02020603050405020304" pitchFamily="18" charset="0"/>
              </a:rPr>
              <a:t>Is the US personal healthcare investment connected to a positive mortality outcome?</a:t>
            </a:r>
          </a:p>
          <a:p>
            <a:pPr algn="ctr"/>
            <a:r>
              <a:rPr lang="en-US" sz="800" b="1" kern="100">
                <a:effectLst/>
                <a:latin typeface="+mn-lt"/>
                <a:ea typeface="Aptos" panose="020B0004020202020204" pitchFamily="34" charset="0"/>
                <a:cs typeface="Times New Roman" panose="02020603050405020304" pitchFamily="18" charset="0"/>
              </a:rPr>
              <a:t> </a:t>
            </a:r>
          </a:p>
          <a:p>
            <a:pPr algn="ctr"/>
            <a:r>
              <a:rPr lang="en-US" sz="2800" b="1" kern="100">
                <a:effectLst/>
                <a:latin typeface="+mn-lt"/>
                <a:ea typeface="Aptos" panose="020B0004020202020204" pitchFamily="34" charset="0"/>
                <a:cs typeface="Times New Roman" panose="02020603050405020304" pitchFamily="18" charset="0"/>
              </a:rPr>
              <a:t>Is the investment worth it?</a:t>
            </a:r>
            <a:endParaRPr lang="en-US"/>
          </a:p>
          <a:p>
            <a:pPr marL="0" marR="0" algn="ctr">
              <a:spcBef>
                <a:spcPts val="0"/>
              </a:spcBef>
            </a:pPr>
            <a:endParaRPr lang="en-US"/>
          </a:p>
        </p:txBody>
      </p:sp>
      <p:sp>
        <p:nvSpPr>
          <p:cNvPr id="4" name="Rectangle: Rounded Corners 3">
            <a:extLst>
              <a:ext uri="{FF2B5EF4-FFF2-40B4-BE49-F238E27FC236}">
                <a16:creationId xmlns:a16="http://schemas.microsoft.com/office/drawing/2014/main" id="{FE9B8574-0E07-0DFB-3C52-9EB82E0148E2}"/>
              </a:ext>
            </a:extLst>
          </p:cNvPr>
          <p:cNvSpPr/>
          <p:nvPr/>
        </p:nvSpPr>
        <p:spPr>
          <a:xfrm>
            <a:off x="1536700" y="4068003"/>
            <a:ext cx="9118600" cy="2071514"/>
          </a:xfrm>
          <a:prstGeom prst="roundRect">
            <a:avLst/>
          </a:prstGeom>
          <a:solidFill>
            <a:schemeClr val="accent5"/>
          </a:solidFill>
          <a:ln w="161925">
            <a:solidFill>
              <a:schemeClr val="accent5"/>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chemeClr val="tx1"/>
                </a:solidFill>
              </a:rPr>
              <a:t>The data shows that increased healthcare investment does not lead to better mortality outcomes – so, in the context of this analysis, our team was accurate in our prediction that higher health spend is not positively correlated to a better mortality rate.</a:t>
            </a:r>
          </a:p>
          <a:p>
            <a:pPr algn="ctr"/>
            <a:r>
              <a:rPr lang="en-US">
                <a:solidFill>
                  <a:schemeClr val="tx1"/>
                </a:solidFill>
              </a:rPr>
              <a:t>Though the Outliers Hypothesis turned out to be true, we </a:t>
            </a:r>
            <a:r>
              <a:rPr lang="en-US" i="1">
                <a:solidFill>
                  <a:schemeClr val="tx1"/>
                </a:solidFill>
              </a:rPr>
              <a:t>do</a:t>
            </a:r>
            <a:r>
              <a:rPr lang="en-US">
                <a:solidFill>
                  <a:schemeClr val="tx1"/>
                </a:solidFill>
              </a:rPr>
              <a:t> believe the investment is worth it, though not in the sole context of mortality rate.</a:t>
            </a:r>
          </a:p>
        </p:txBody>
      </p:sp>
    </p:spTree>
    <p:extLst>
      <p:ext uri="{BB962C8B-B14F-4D97-AF65-F5344CB8AC3E}">
        <p14:creationId xmlns:p14="http://schemas.microsoft.com/office/powerpoint/2010/main" val="719731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83DD-32AB-B228-4AEF-C022629C8AD3}"/>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9754981E-782F-55D8-1BC2-EABE112E3627}"/>
              </a:ext>
            </a:extLst>
          </p:cNvPr>
          <p:cNvSpPr>
            <a:spLocks noGrp="1"/>
          </p:cNvSpPr>
          <p:nvPr>
            <p:ph type="title"/>
          </p:nvPr>
        </p:nvSpPr>
        <p:spPr>
          <a:xfrm>
            <a:off x="838200" y="304803"/>
            <a:ext cx="10515600" cy="947925"/>
          </a:xfrm>
        </p:spPr>
        <p:txBody>
          <a:bodyPr vert="horz" lIns="91440" tIns="45720" rIns="91440" bIns="45720" rtlCol="0" anchor="ctr" anchorCtr="0">
            <a:normAutofit/>
          </a:bodyPr>
          <a:lstStyle/>
          <a:p>
            <a:r>
              <a:rPr lang="en-US" kern="1200">
                <a:latin typeface="+mj-lt"/>
                <a:ea typeface="+mj-ea"/>
                <a:cs typeface="+mj-cs"/>
              </a:rPr>
              <a:t>Lessons Learned</a:t>
            </a:r>
          </a:p>
        </p:txBody>
      </p:sp>
      <p:sp>
        <p:nvSpPr>
          <p:cNvPr id="19" name="TextBox 18">
            <a:extLst>
              <a:ext uri="{FF2B5EF4-FFF2-40B4-BE49-F238E27FC236}">
                <a16:creationId xmlns:a16="http://schemas.microsoft.com/office/drawing/2014/main" id="{0BA9701B-1E0A-C4DE-F64B-062696EAD193}"/>
              </a:ext>
            </a:extLst>
          </p:cNvPr>
          <p:cNvSpPr txBox="1"/>
          <p:nvPr/>
        </p:nvSpPr>
        <p:spPr>
          <a:xfrm>
            <a:off x="838200" y="1198527"/>
            <a:ext cx="9766300" cy="4284889"/>
          </a:xfrm>
          <a:prstGeom prst="rect">
            <a:avLst/>
          </a:prstGeom>
        </p:spPr>
        <p:txBody>
          <a:bodyPr vert="horz" lIns="91440" tIns="45720" rIns="91440" bIns="45720" rtlCol="0">
            <a:noAutofit/>
          </a:bodyPr>
          <a:lstStyle/>
          <a:p>
            <a:pPr marL="228600" marR="0" lvl="0" indent="-228600">
              <a:lnSpc>
                <a:spcPct val="90000"/>
              </a:lnSpc>
              <a:spcBef>
                <a:spcPts val="1000"/>
              </a:spcBef>
              <a:spcAft>
                <a:spcPts val="800"/>
              </a:spcAft>
              <a:buClr>
                <a:schemeClr val="accent2"/>
              </a:buClr>
              <a:buFont typeface="Arial" panose="020B0604020202020204" pitchFamily="34" charset="0"/>
              <a:buChar char="•"/>
            </a:pPr>
            <a:r>
              <a:rPr lang="en-US" sz="1200" b="1">
                <a:effectLst/>
              </a:rPr>
              <a:t>Project Learnings</a:t>
            </a:r>
          </a:p>
          <a:p>
            <a:pPr marL="685800" lvl="1" indent="-228600">
              <a:lnSpc>
                <a:spcPct val="90000"/>
              </a:lnSpc>
              <a:spcBef>
                <a:spcPts val="1000"/>
              </a:spcBef>
              <a:spcAft>
                <a:spcPts val="800"/>
              </a:spcAft>
              <a:buClr>
                <a:schemeClr val="accent2"/>
              </a:buClr>
              <a:buFont typeface="Arial" panose="020B0604020202020204" pitchFamily="34" charset="0"/>
              <a:buChar char="•"/>
            </a:pPr>
            <a:r>
              <a:rPr lang="en-US" sz="1200">
                <a:effectLst/>
              </a:rPr>
              <a:t>We took on too much of a challenge for our first project; need to remember less is more. </a:t>
            </a:r>
          </a:p>
          <a:p>
            <a:pPr marL="685800" lvl="1" indent="-228600">
              <a:lnSpc>
                <a:spcPct val="90000"/>
              </a:lnSpc>
              <a:spcBef>
                <a:spcPts val="1000"/>
              </a:spcBef>
              <a:spcAft>
                <a:spcPts val="800"/>
              </a:spcAft>
              <a:buClr>
                <a:schemeClr val="accent2"/>
              </a:buClr>
              <a:buFont typeface="Arial" panose="020B0604020202020204" pitchFamily="34" charset="0"/>
              <a:buChar char="•"/>
            </a:pPr>
            <a:r>
              <a:rPr lang="en-US" sz="1200">
                <a:effectLst/>
              </a:rPr>
              <a:t>It all starts with the data.  We quickly realized the importance of finding a good, solid data set would make all of our lives easier.  The quality of the data supersedes the quality of the idea itself.</a:t>
            </a:r>
          </a:p>
          <a:p>
            <a:pPr marL="685800" lvl="1" indent="-228600">
              <a:lnSpc>
                <a:spcPct val="90000"/>
              </a:lnSpc>
              <a:spcBef>
                <a:spcPts val="1000"/>
              </a:spcBef>
              <a:spcAft>
                <a:spcPts val="800"/>
              </a:spcAft>
              <a:buClr>
                <a:schemeClr val="accent2"/>
              </a:buClr>
              <a:buFont typeface="Arial" panose="020B0604020202020204" pitchFamily="34" charset="0"/>
              <a:buChar char="•"/>
            </a:pPr>
            <a:r>
              <a:rPr lang="en-US" sz="1200"/>
              <a:t>Without proper data cleaning, the analysis could have led to inaccurate insights, such as misrepresenting population or Medicare enrollment trends due to faulty or missing data.</a:t>
            </a:r>
          </a:p>
          <a:p>
            <a:pPr marL="685800" lvl="1" indent="-228600">
              <a:lnSpc>
                <a:spcPct val="90000"/>
              </a:lnSpc>
              <a:spcBef>
                <a:spcPts val="1000"/>
              </a:spcBef>
              <a:spcAft>
                <a:spcPts val="800"/>
              </a:spcAft>
              <a:buClr>
                <a:schemeClr val="accent2"/>
              </a:buClr>
              <a:buFont typeface="Arial" panose="020B0604020202020204" pitchFamily="34" charset="0"/>
              <a:buChar char="•"/>
            </a:pPr>
            <a:r>
              <a:rPr lang="en-US" sz="1200">
                <a:effectLst/>
              </a:rPr>
              <a:t>Where libraries exist – use them over manipulating CSVs!</a:t>
            </a:r>
          </a:p>
          <a:p>
            <a:pPr marL="685800" lvl="1" indent="-228600">
              <a:lnSpc>
                <a:spcPct val="90000"/>
              </a:lnSpc>
              <a:spcBef>
                <a:spcPts val="1000"/>
              </a:spcBef>
              <a:spcAft>
                <a:spcPts val="800"/>
              </a:spcAft>
              <a:buClr>
                <a:schemeClr val="accent2"/>
              </a:buClr>
              <a:buFont typeface="Arial" panose="020B0604020202020204" pitchFamily="34" charset="0"/>
              <a:buChar char="•"/>
            </a:pPr>
            <a:r>
              <a:rPr lang="en-US" sz="1200"/>
              <a:t>Do more pushes and pulls more often to keep things in sync and avoid duplicating work.</a:t>
            </a:r>
          </a:p>
          <a:p>
            <a:pPr marL="685800" lvl="1" indent="-228600">
              <a:lnSpc>
                <a:spcPct val="90000"/>
              </a:lnSpc>
              <a:spcBef>
                <a:spcPts val="1000"/>
              </a:spcBef>
              <a:spcAft>
                <a:spcPts val="800"/>
              </a:spcAft>
              <a:buClr>
                <a:schemeClr val="accent2"/>
              </a:buClr>
              <a:buFont typeface="Arial" panose="020B0604020202020204" pitchFamily="34" charset="0"/>
              <a:buChar char="•"/>
            </a:pPr>
            <a:r>
              <a:rPr lang="en-US" sz="1200">
                <a:cs typeface="Arial" panose="020B0604020202020204" pitchFamily="34" charset="0"/>
              </a:rPr>
              <a:t>Understand the question/hypothesis well before starting data collection and analysis and think logically to analyze data, there are thousands of ways to analyze data.</a:t>
            </a:r>
          </a:p>
          <a:p>
            <a:pPr marL="685800" lvl="1" indent="-228600">
              <a:lnSpc>
                <a:spcPct val="90000"/>
              </a:lnSpc>
              <a:spcBef>
                <a:spcPts val="1000"/>
              </a:spcBef>
              <a:spcAft>
                <a:spcPts val="800"/>
              </a:spcAft>
              <a:buClr>
                <a:schemeClr val="accent2"/>
              </a:buClr>
              <a:buFont typeface="Arial" panose="020B0604020202020204" pitchFamily="34" charset="0"/>
              <a:buChar char="•"/>
            </a:pPr>
            <a:r>
              <a:rPr lang="en-US" sz="1200">
                <a:effectLst/>
              </a:rPr>
              <a:t>Be Friends with Google!</a:t>
            </a:r>
          </a:p>
          <a:p>
            <a:pPr marL="228600" indent="-228600">
              <a:lnSpc>
                <a:spcPct val="90000"/>
              </a:lnSpc>
              <a:spcBef>
                <a:spcPts val="1000"/>
              </a:spcBef>
              <a:spcAft>
                <a:spcPts val="800"/>
              </a:spcAft>
              <a:buClr>
                <a:schemeClr val="accent2"/>
              </a:buClr>
              <a:buFont typeface="Arial" panose="020B0604020202020204" pitchFamily="34" charset="0"/>
              <a:buChar char="•"/>
            </a:pPr>
            <a:r>
              <a:rPr lang="en-US" sz="1200" b="1">
                <a:effectLst/>
              </a:rPr>
              <a:t>Group Learnings</a:t>
            </a:r>
          </a:p>
          <a:p>
            <a:pPr marL="685800" lvl="1" indent="-228600">
              <a:lnSpc>
                <a:spcPct val="90000"/>
              </a:lnSpc>
              <a:spcBef>
                <a:spcPts val="1000"/>
              </a:spcBef>
              <a:spcAft>
                <a:spcPts val="800"/>
              </a:spcAft>
              <a:buClr>
                <a:schemeClr val="accent2"/>
              </a:buClr>
              <a:buFont typeface="Arial" panose="020B0604020202020204" pitchFamily="34" charset="0"/>
              <a:buChar char="•"/>
            </a:pPr>
            <a:r>
              <a:rPr lang="en-US" sz="1200">
                <a:effectLst/>
              </a:rPr>
              <a:t>With such a short timeframe to deliver, we quickly realized we needed to lean on each other’s strongest skills to deliver.</a:t>
            </a:r>
          </a:p>
          <a:p>
            <a:pPr marL="685800" lvl="1" indent="-228600">
              <a:lnSpc>
                <a:spcPct val="90000"/>
              </a:lnSpc>
              <a:spcBef>
                <a:spcPts val="1000"/>
              </a:spcBef>
              <a:spcAft>
                <a:spcPts val="800"/>
              </a:spcAft>
              <a:buClr>
                <a:schemeClr val="accent2"/>
              </a:buClr>
              <a:buFont typeface="Arial" panose="020B0604020202020204" pitchFamily="34" charset="0"/>
              <a:buChar char="•"/>
            </a:pPr>
            <a:r>
              <a:rPr lang="en-US" sz="1200">
                <a:effectLst/>
              </a:rPr>
              <a:t>We saw the benefit of quickly selecting an idea with a ‘good enough’ data set, despite a few challenges along the way.  Staying organized and having good communication as a team contributes just as much to the success of the project as the code itself.</a:t>
            </a:r>
          </a:p>
          <a:p>
            <a:pPr marL="228600" indent="-228600">
              <a:lnSpc>
                <a:spcPct val="90000"/>
              </a:lnSpc>
              <a:spcBef>
                <a:spcPts val="1000"/>
              </a:spcBef>
              <a:spcAft>
                <a:spcPts val="800"/>
              </a:spcAft>
              <a:buClr>
                <a:schemeClr val="accent2"/>
              </a:buClr>
              <a:buFont typeface="Arial" panose="020B0604020202020204" pitchFamily="34" charset="0"/>
              <a:buChar char="•"/>
            </a:pPr>
            <a:endParaRPr lang="en-US" sz="1200">
              <a:effectLst/>
            </a:endParaRPr>
          </a:p>
          <a:p>
            <a:pPr marL="228600" lvl="1" indent="-228600">
              <a:lnSpc>
                <a:spcPct val="90000"/>
              </a:lnSpc>
              <a:spcBef>
                <a:spcPts val="1000"/>
              </a:spcBef>
              <a:spcAft>
                <a:spcPts val="800"/>
              </a:spcAft>
              <a:buClr>
                <a:schemeClr val="accent2"/>
              </a:buClr>
              <a:buFont typeface="Arial" panose="020B0604020202020204" pitchFamily="34" charset="0"/>
              <a:buChar char="•"/>
            </a:pPr>
            <a:endParaRPr lang="en-US" sz="1200"/>
          </a:p>
        </p:txBody>
      </p:sp>
    </p:spTree>
    <p:extLst>
      <p:ext uri="{BB962C8B-B14F-4D97-AF65-F5344CB8AC3E}">
        <p14:creationId xmlns:p14="http://schemas.microsoft.com/office/powerpoint/2010/main" val="278767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383876" y="764502"/>
            <a:ext cx="5315035" cy="5328996"/>
          </a:xfrm>
          <a:noFill/>
        </p:spPr>
        <p:txBody>
          <a:bodyPr/>
          <a:lstStyle/>
          <a:p>
            <a:r>
              <a:rPr lang="en-US"/>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6605455" y="755171"/>
            <a:ext cx="4619937" cy="5315035"/>
          </a:xfrm>
          <a:noFill/>
        </p:spPr>
        <p:txBody>
          <a:bodyPr>
            <a:normAutofit/>
          </a:bodyPr>
          <a:lstStyle/>
          <a:p>
            <a:r>
              <a:rPr lang="en-US"/>
              <a:t>The Outliers Team</a:t>
            </a:r>
          </a:p>
        </p:txBody>
      </p:sp>
      <p:sp>
        <p:nvSpPr>
          <p:cNvPr id="4" name="Oval 3">
            <a:extLst>
              <a:ext uri="{FF2B5EF4-FFF2-40B4-BE49-F238E27FC236}">
                <a16:creationId xmlns:a16="http://schemas.microsoft.com/office/drawing/2014/main" id="{B6765259-AA21-9B21-C62C-B2164546A132}"/>
              </a:ext>
            </a:extLst>
          </p:cNvPr>
          <p:cNvSpPr/>
          <p:nvPr/>
        </p:nvSpPr>
        <p:spPr>
          <a:xfrm>
            <a:off x="0" y="5060197"/>
            <a:ext cx="461890" cy="417443"/>
          </a:xfrm>
          <a:prstGeom prst="ellipse">
            <a:avLst/>
          </a:prstGeom>
          <a:solidFill>
            <a:srgbClr val="FFCCFF"/>
          </a:solidFill>
          <a:ln>
            <a:solidFill>
              <a:srgbClr val="FF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3A83B59-353F-2D15-FEAA-0CF006272639}"/>
              </a:ext>
            </a:extLst>
          </p:cNvPr>
          <p:cNvSpPr/>
          <p:nvPr/>
        </p:nvSpPr>
        <p:spPr>
          <a:xfrm>
            <a:off x="3888950" y="555780"/>
            <a:ext cx="461890" cy="41744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484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45225E-5766-8778-A35C-70B6B3451F26}"/>
              </a:ext>
            </a:extLst>
          </p:cNvPr>
          <p:cNvSpPr/>
          <p:nvPr/>
        </p:nvSpPr>
        <p:spPr>
          <a:xfrm>
            <a:off x="260814" y="853837"/>
            <a:ext cx="2689879" cy="467610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584EAB-D167-9254-C65F-21A040CC5DAC}"/>
              </a:ext>
            </a:extLst>
          </p:cNvPr>
          <p:cNvSpPr/>
          <p:nvPr/>
        </p:nvSpPr>
        <p:spPr>
          <a:xfrm>
            <a:off x="3254312" y="853837"/>
            <a:ext cx="2689879" cy="467610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5A3452-C81D-6940-1202-270ED80F5550}"/>
              </a:ext>
            </a:extLst>
          </p:cNvPr>
          <p:cNvSpPr/>
          <p:nvPr/>
        </p:nvSpPr>
        <p:spPr>
          <a:xfrm>
            <a:off x="9241307" y="853837"/>
            <a:ext cx="2689879" cy="467610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AA37D5-7F5A-6F90-82D6-2FDCF42C224F}"/>
              </a:ext>
            </a:extLst>
          </p:cNvPr>
          <p:cNvSpPr/>
          <p:nvPr/>
        </p:nvSpPr>
        <p:spPr>
          <a:xfrm>
            <a:off x="6247810" y="853837"/>
            <a:ext cx="2689879" cy="467610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3B4F92-CCB0-273C-B232-B10DF10F9964}"/>
              </a:ext>
            </a:extLst>
          </p:cNvPr>
          <p:cNvSpPr>
            <a:spLocks noGrp="1"/>
          </p:cNvSpPr>
          <p:nvPr>
            <p:ph type="title"/>
          </p:nvPr>
        </p:nvSpPr>
        <p:spPr>
          <a:xfrm>
            <a:off x="228600" y="223610"/>
            <a:ext cx="10515600" cy="625475"/>
          </a:xfrm>
        </p:spPr>
        <p:txBody>
          <a:bodyPr/>
          <a:lstStyle/>
          <a:p>
            <a:r>
              <a:rPr lang="en-US" sz="3200"/>
              <a:t>Project Requirements</a:t>
            </a:r>
          </a:p>
        </p:txBody>
      </p:sp>
      <p:sp>
        <p:nvSpPr>
          <p:cNvPr id="4" name="TextBox 3">
            <a:extLst>
              <a:ext uri="{FF2B5EF4-FFF2-40B4-BE49-F238E27FC236}">
                <a16:creationId xmlns:a16="http://schemas.microsoft.com/office/drawing/2014/main" id="{21992052-BC20-1A4B-92C4-48FC5FF32E4C}"/>
              </a:ext>
            </a:extLst>
          </p:cNvPr>
          <p:cNvSpPr txBox="1"/>
          <p:nvPr/>
        </p:nvSpPr>
        <p:spPr>
          <a:xfrm>
            <a:off x="865967" y="955598"/>
            <a:ext cx="1479572" cy="369332"/>
          </a:xfrm>
          <a:prstGeom prst="rect">
            <a:avLst/>
          </a:prstGeom>
          <a:noFill/>
        </p:spPr>
        <p:txBody>
          <a:bodyPr wrap="none" rtlCol="0">
            <a:spAutoFit/>
          </a:bodyPr>
          <a:lstStyle/>
          <a:p>
            <a:r>
              <a:rPr lang="en-US" b="1" u="sng"/>
              <a:t>Readme File</a:t>
            </a:r>
          </a:p>
        </p:txBody>
      </p:sp>
      <p:sp>
        <p:nvSpPr>
          <p:cNvPr id="5" name="TextBox 4">
            <a:extLst>
              <a:ext uri="{FF2B5EF4-FFF2-40B4-BE49-F238E27FC236}">
                <a16:creationId xmlns:a16="http://schemas.microsoft.com/office/drawing/2014/main" id="{B0062360-BA50-2D93-0BD1-084BB3EE23CD}"/>
              </a:ext>
            </a:extLst>
          </p:cNvPr>
          <p:cNvSpPr txBox="1"/>
          <p:nvPr/>
        </p:nvSpPr>
        <p:spPr>
          <a:xfrm>
            <a:off x="3553933" y="955598"/>
            <a:ext cx="2313467" cy="692497"/>
          </a:xfrm>
          <a:prstGeom prst="rect">
            <a:avLst/>
          </a:prstGeom>
          <a:noFill/>
        </p:spPr>
        <p:txBody>
          <a:bodyPr wrap="square" rtlCol="0">
            <a:spAutoFit/>
          </a:bodyPr>
          <a:lstStyle/>
          <a:p>
            <a:r>
              <a:rPr lang="en-US" b="1" u="sng" err="1"/>
              <a:t>Jupyter</a:t>
            </a:r>
            <a:r>
              <a:rPr lang="en-US" b="1" u="sng"/>
              <a:t> Notebook</a:t>
            </a:r>
          </a:p>
          <a:p>
            <a:r>
              <a:rPr lang="en-US" sz="1050"/>
              <a:t>*1 comprehensive &amp; consolidated notebook for the group</a:t>
            </a:r>
          </a:p>
        </p:txBody>
      </p:sp>
      <p:sp>
        <p:nvSpPr>
          <p:cNvPr id="6" name="TextBox 5">
            <a:extLst>
              <a:ext uri="{FF2B5EF4-FFF2-40B4-BE49-F238E27FC236}">
                <a16:creationId xmlns:a16="http://schemas.microsoft.com/office/drawing/2014/main" id="{C5EFCE59-6C45-2177-A0A1-B1894F9ACC85}"/>
              </a:ext>
            </a:extLst>
          </p:cNvPr>
          <p:cNvSpPr txBox="1"/>
          <p:nvPr/>
        </p:nvSpPr>
        <p:spPr>
          <a:xfrm>
            <a:off x="6873738" y="955598"/>
            <a:ext cx="1571264" cy="530915"/>
          </a:xfrm>
          <a:prstGeom prst="rect">
            <a:avLst/>
          </a:prstGeom>
          <a:noFill/>
        </p:spPr>
        <p:txBody>
          <a:bodyPr wrap="none" rtlCol="0">
            <a:spAutoFit/>
          </a:bodyPr>
          <a:lstStyle/>
          <a:p>
            <a:r>
              <a:rPr lang="en-US" b="1" u="sng"/>
              <a:t>Final Report</a:t>
            </a:r>
          </a:p>
          <a:p>
            <a:r>
              <a:rPr lang="en-US" sz="1050"/>
              <a:t>*between 12-15 pages</a:t>
            </a:r>
          </a:p>
        </p:txBody>
      </p:sp>
      <p:sp>
        <p:nvSpPr>
          <p:cNvPr id="7" name="TextBox 6">
            <a:extLst>
              <a:ext uri="{FF2B5EF4-FFF2-40B4-BE49-F238E27FC236}">
                <a16:creationId xmlns:a16="http://schemas.microsoft.com/office/drawing/2014/main" id="{24614C1C-EF80-6301-2C21-19408A41CFEC}"/>
              </a:ext>
            </a:extLst>
          </p:cNvPr>
          <p:cNvSpPr txBox="1"/>
          <p:nvPr/>
        </p:nvSpPr>
        <p:spPr>
          <a:xfrm>
            <a:off x="9400569" y="955598"/>
            <a:ext cx="2371355" cy="369332"/>
          </a:xfrm>
          <a:prstGeom prst="rect">
            <a:avLst/>
          </a:prstGeom>
          <a:noFill/>
        </p:spPr>
        <p:txBody>
          <a:bodyPr wrap="none" rtlCol="0">
            <a:spAutoFit/>
          </a:bodyPr>
          <a:lstStyle/>
          <a:p>
            <a:r>
              <a:rPr lang="en-US" b="1" u="sng"/>
              <a:t>Presentation &amp; Slides</a:t>
            </a:r>
          </a:p>
        </p:txBody>
      </p:sp>
      <p:sp>
        <p:nvSpPr>
          <p:cNvPr id="9" name="TextBox 8">
            <a:extLst>
              <a:ext uri="{FF2B5EF4-FFF2-40B4-BE49-F238E27FC236}">
                <a16:creationId xmlns:a16="http://schemas.microsoft.com/office/drawing/2014/main" id="{ABA3E63B-57BB-60AC-A875-CBBDFEE3C666}"/>
              </a:ext>
            </a:extLst>
          </p:cNvPr>
          <p:cNvSpPr txBox="1"/>
          <p:nvPr/>
        </p:nvSpPr>
        <p:spPr>
          <a:xfrm>
            <a:off x="260814" y="5774865"/>
            <a:ext cx="11756571" cy="907941"/>
          </a:xfrm>
          <a:prstGeom prst="rect">
            <a:avLst/>
          </a:prstGeom>
          <a:noFill/>
        </p:spPr>
        <p:txBody>
          <a:bodyPr wrap="square">
            <a:spAutoFit/>
          </a:bodyPr>
          <a:lstStyle/>
          <a:p>
            <a:pPr rtl="0">
              <a:spcBef>
                <a:spcPts val="600"/>
              </a:spcBef>
            </a:pPr>
            <a:r>
              <a:rPr lang="en-US" sz="1600" b="0" i="0" u="none" strike="noStrike">
                <a:solidFill>
                  <a:srgbClr val="000000"/>
                </a:solidFill>
                <a:effectLst/>
              </a:rPr>
              <a:t>NOTE: The main repo should have a directory called </a:t>
            </a:r>
            <a:r>
              <a:rPr lang="en-US" sz="1600" b="1" i="0" u="none" strike="noStrike">
                <a:solidFill>
                  <a:srgbClr val="000000"/>
                </a:solidFill>
                <a:effectLst/>
              </a:rPr>
              <a:t>FinalProject1</a:t>
            </a:r>
            <a:r>
              <a:rPr lang="en-US" sz="1600" b="0" i="0" u="none" strike="noStrike">
                <a:solidFill>
                  <a:srgbClr val="000000"/>
                </a:solidFill>
                <a:effectLst/>
              </a:rPr>
              <a:t> with only these 4 files and a </a:t>
            </a:r>
            <a:r>
              <a:rPr lang="en-US" sz="1600" b="1" i="0" u="none" strike="noStrike">
                <a:solidFill>
                  <a:srgbClr val="000000"/>
                </a:solidFill>
                <a:effectLst/>
              </a:rPr>
              <a:t>data</a:t>
            </a:r>
            <a:r>
              <a:rPr lang="en-US" sz="1600" b="0" i="0" u="none" strike="noStrike">
                <a:solidFill>
                  <a:srgbClr val="000000"/>
                </a:solidFill>
                <a:effectLst/>
              </a:rPr>
              <a:t> directory with your csv file(s). If you are using your own .</a:t>
            </a:r>
            <a:r>
              <a:rPr lang="en-US" sz="1600" b="0" i="0" u="none" strike="noStrike" err="1">
                <a:solidFill>
                  <a:srgbClr val="000000"/>
                </a:solidFill>
                <a:effectLst/>
              </a:rPr>
              <a:t>py</a:t>
            </a:r>
            <a:r>
              <a:rPr lang="en-US" sz="1600" b="0" i="0" u="none" strike="noStrike">
                <a:solidFill>
                  <a:srgbClr val="000000"/>
                </a:solidFill>
                <a:effectLst/>
              </a:rPr>
              <a:t> files, please document them in README, the notebook and the final document.</a:t>
            </a:r>
          </a:p>
          <a:p>
            <a:pPr rtl="0">
              <a:spcBef>
                <a:spcPts val="600"/>
              </a:spcBef>
            </a:pPr>
            <a:r>
              <a:rPr lang="en-US" sz="1600" b="0" i="0" u="none" strike="noStrike">
                <a:solidFill>
                  <a:srgbClr val="000000"/>
                </a:solidFill>
                <a:effectLst/>
              </a:rPr>
              <a:t>There can be other directories for each team member with their individual work in the git repo.</a:t>
            </a:r>
            <a:endParaRPr lang="en-US" sz="1600" b="1">
              <a:effectLst/>
            </a:endParaRPr>
          </a:p>
        </p:txBody>
      </p:sp>
      <p:sp>
        <p:nvSpPr>
          <p:cNvPr id="17" name="TextBox 16">
            <a:extLst>
              <a:ext uri="{FF2B5EF4-FFF2-40B4-BE49-F238E27FC236}">
                <a16:creationId xmlns:a16="http://schemas.microsoft.com/office/drawing/2014/main" id="{45A6E2F4-0AF7-FD46-7354-905104EE136B}"/>
              </a:ext>
            </a:extLst>
          </p:cNvPr>
          <p:cNvSpPr txBox="1"/>
          <p:nvPr/>
        </p:nvSpPr>
        <p:spPr>
          <a:xfrm>
            <a:off x="228600" y="1870619"/>
            <a:ext cx="2722093" cy="3323987"/>
          </a:xfrm>
          <a:prstGeom prst="rect">
            <a:avLst/>
          </a:prstGeom>
          <a:noFill/>
        </p:spPr>
        <p:txBody>
          <a:bodyPr wrap="square">
            <a:spAutoFit/>
          </a:bodyPr>
          <a:lstStyle/>
          <a:p>
            <a:pPr marL="171450" indent="-1714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Must have Complete information of your project.</a:t>
            </a:r>
            <a:endParaRPr lang="en-US" sz="1400" b="1" i="0" u="none" strike="noStrike">
              <a:solidFill>
                <a:srgbClr val="000000"/>
              </a:solidFill>
              <a:effectLst/>
            </a:endParaRPr>
          </a:p>
          <a:p>
            <a:pPr marL="171450" indent="-1714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Team members.</a:t>
            </a:r>
            <a:endParaRPr lang="en-US" sz="1400" b="1" i="0" u="none" strike="noStrike">
              <a:solidFill>
                <a:srgbClr val="000000"/>
              </a:solidFill>
              <a:effectLst/>
            </a:endParaRPr>
          </a:p>
          <a:p>
            <a:pPr marL="171450" indent="-1714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Introduction of the project.</a:t>
            </a:r>
            <a:endParaRPr lang="en-US" sz="1400" b="1" i="0" u="none" strike="noStrike">
              <a:solidFill>
                <a:srgbClr val="000000"/>
              </a:solidFill>
              <a:effectLst/>
            </a:endParaRPr>
          </a:p>
          <a:p>
            <a:pPr marL="171450" indent="-1714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What does it do?</a:t>
            </a:r>
            <a:endParaRPr lang="en-US" sz="1400" b="1" i="0" u="none" strike="noStrike">
              <a:solidFill>
                <a:srgbClr val="000000"/>
              </a:solidFill>
              <a:effectLst/>
            </a:endParaRPr>
          </a:p>
          <a:p>
            <a:pPr marL="171450" indent="-1714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Who is the audience?</a:t>
            </a:r>
            <a:endParaRPr lang="en-US" sz="1400" b="1" i="0" u="none" strike="noStrike">
              <a:solidFill>
                <a:srgbClr val="000000"/>
              </a:solidFill>
              <a:effectLst/>
            </a:endParaRPr>
          </a:p>
          <a:p>
            <a:pPr marL="171450" indent="-1714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What problem does it solve</a:t>
            </a:r>
            <a:endParaRPr lang="en-US" sz="1400" b="1" i="0" u="none" strike="noStrike">
              <a:solidFill>
                <a:srgbClr val="000000"/>
              </a:solidFill>
              <a:effectLst/>
            </a:endParaRPr>
          </a:p>
          <a:p>
            <a:pPr marL="171450" indent="-1714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Where did the data come from?</a:t>
            </a:r>
            <a:endParaRPr lang="en-US" sz="1400" b="1" i="0" u="none" strike="noStrike">
              <a:solidFill>
                <a:srgbClr val="000000"/>
              </a:solidFill>
              <a:effectLst/>
            </a:endParaRPr>
          </a:p>
          <a:p>
            <a:pPr marL="171450" indent="-1714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instructions on how to use your software</a:t>
            </a:r>
            <a:endParaRPr lang="en-US" sz="1400" b="1" i="0" u="none" strike="noStrike">
              <a:solidFill>
                <a:srgbClr val="000000"/>
              </a:solidFill>
              <a:effectLst/>
            </a:endParaRPr>
          </a:p>
          <a:p>
            <a:pPr marL="171450" indent="-1714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If anything needs to be installed ( instructions on packages/libraries, API-Keys </a:t>
            </a:r>
            <a:r>
              <a:rPr lang="en-US" sz="1400" b="0" i="0" u="none" strike="noStrike" err="1">
                <a:solidFill>
                  <a:srgbClr val="000000"/>
                </a:solidFill>
                <a:effectLst/>
              </a:rPr>
              <a:t>etc</a:t>
            </a:r>
            <a:r>
              <a:rPr lang="en-US" sz="1400" b="0" i="0" u="none" strike="noStrike">
                <a:solidFill>
                  <a:srgbClr val="000000"/>
                </a:solidFill>
                <a:effectLst/>
              </a:rPr>
              <a:t>)</a:t>
            </a:r>
            <a:endParaRPr lang="en-US" sz="1400" b="1" i="0" u="none" strike="noStrike">
              <a:solidFill>
                <a:srgbClr val="000000"/>
              </a:solidFill>
              <a:effectLst/>
            </a:endParaRPr>
          </a:p>
        </p:txBody>
      </p:sp>
      <p:sp>
        <p:nvSpPr>
          <p:cNvPr id="19" name="TextBox 18">
            <a:extLst>
              <a:ext uri="{FF2B5EF4-FFF2-40B4-BE49-F238E27FC236}">
                <a16:creationId xmlns:a16="http://schemas.microsoft.com/office/drawing/2014/main" id="{C012867D-D6B7-2A9C-E306-F27778D863D2}"/>
              </a:ext>
            </a:extLst>
          </p:cNvPr>
          <p:cNvSpPr txBox="1"/>
          <p:nvPr/>
        </p:nvSpPr>
        <p:spPr>
          <a:xfrm>
            <a:off x="3302965" y="1870619"/>
            <a:ext cx="2564436" cy="2677656"/>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Make sure the cells are clean and clear with lots of comments.</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Data joins and data cleanup should be properly explained and the findings  be documented. Also do</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After doing an EDA add a markdown cell to explain what you found out from the analysis.</a:t>
            </a:r>
            <a:endParaRPr lang="en-US" sz="1400" b="1" i="0" u="none" strike="noStrike">
              <a:solidFill>
                <a:srgbClr val="000000"/>
              </a:solidFill>
              <a:effectLst/>
            </a:endParaRPr>
          </a:p>
        </p:txBody>
      </p:sp>
      <p:sp>
        <p:nvSpPr>
          <p:cNvPr id="21" name="TextBox 20">
            <a:extLst>
              <a:ext uri="{FF2B5EF4-FFF2-40B4-BE49-F238E27FC236}">
                <a16:creationId xmlns:a16="http://schemas.microsoft.com/office/drawing/2014/main" id="{1B3ED188-1AFA-C8CF-A442-66C651C612D5}"/>
              </a:ext>
            </a:extLst>
          </p:cNvPr>
          <p:cNvSpPr txBox="1"/>
          <p:nvPr/>
        </p:nvSpPr>
        <p:spPr>
          <a:xfrm>
            <a:off x="6247808" y="1870619"/>
            <a:ext cx="2689879" cy="2893100"/>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Team members.</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Introduction of the project.</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What problem does it solve</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What issues did you have while dealing with it</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Did you join the data with another external source? Explain what you had to do.</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Complete EDA with explanation.</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Problems faced</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Lessons learnt.</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Any other </a:t>
            </a:r>
            <a:r>
              <a:rPr lang="en-US" sz="1400" b="0" i="0" u="none" strike="noStrike" err="1">
                <a:solidFill>
                  <a:srgbClr val="000000"/>
                </a:solidFill>
                <a:effectLst/>
              </a:rPr>
              <a:t>wishlist</a:t>
            </a:r>
            <a:r>
              <a:rPr lang="en-US" sz="1400" b="0" i="0" u="none" strike="noStrike">
                <a:solidFill>
                  <a:srgbClr val="000000"/>
                </a:solidFill>
                <a:effectLst/>
              </a:rPr>
              <a:t>.</a:t>
            </a:r>
            <a:endParaRPr lang="en-US" sz="1400" b="1" i="0" u="none" strike="noStrike">
              <a:solidFill>
                <a:srgbClr val="000000"/>
              </a:solidFill>
              <a:effectLst/>
            </a:endParaRPr>
          </a:p>
        </p:txBody>
      </p:sp>
      <p:sp>
        <p:nvSpPr>
          <p:cNvPr id="23" name="TextBox 22">
            <a:extLst>
              <a:ext uri="{FF2B5EF4-FFF2-40B4-BE49-F238E27FC236}">
                <a16:creationId xmlns:a16="http://schemas.microsoft.com/office/drawing/2014/main" id="{73D8A312-6C18-9B37-8D56-A00DE24523ED}"/>
              </a:ext>
            </a:extLst>
          </p:cNvPr>
          <p:cNvSpPr txBox="1"/>
          <p:nvPr/>
        </p:nvSpPr>
        <p:spPr>
          <a:xfrm>
            <a:off x="9241304" y="1266057"/>
            <a:ext cx="2689882" cy="577081"/>
          </a:xfrm>
          <a:prstGeom prst="rect">
            <a:avLst/>
          </a:prstGeom>
          <a:noFill/>
        </p:spPr>
        <p:txBody>
          <a:bodyPr wrap="square">
            <a:spAutoFit/>
          </a:bodyPr>
          <a:lstStyle/>
          <a:p>
            <a:pPr algn="ctr"/>
            <a:r>
              <a:rPr lang="en-US" sz="1050" i="0" u="none" strike="noStrike">
                <a:solidFill>
                  <a:srgbClr val="000000"/>
                </a:solidFill>
                <a:effectLst/>
              </a:rPr>
              <a:t>Total time duration 5 min x # of team members (20~25 minutes) Followed by 15 minutes of Q/A</a:t>
            </a:r>
            <a:endParaRPr lang="en-US" sz="1050"/>
          </a:p>
        </p:txBody>
      </p:sp>
      <p:sp>
        <p:nvSpPr>
          <p:cNvPr id="25" name="TextBox 24">
            <a:extLst>
              <a:ext uri="{FF2B5EF4-FFF2-40B4-BE49-F238E27FC236}">
                <a16:creationId xmlns:a16="http://schemas.microsoft.com/office/drawing/2014/main" id="{039EDD8B-57F1-5024-9BBB-13867CE5AD13}"/>
              </a:ext>
            </a:extLst>
          </p:cNvPr>
          <p:cNvSpPr txBox="1"/>
          <p:nvPr/>
        </p:nvSpPr>
        <p:spPr>
          <a:xfrm>
            <a:off x="9241304" y="1870619"/>
            <a:ext cx="2689879" cy="3539430"/>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1-3 introductory slides</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Introduce the project </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Who is the audience? </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What problem does it solve? </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All the questions. What is your Hypothesis?</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Who are the team-members and what is their role</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2-3 slides for each question. Supported by analysis and Visuals that are clear and well labeled</a:t>
            </a:r>
            <a:endParaRPr lang="en-US" sz="1400" b="1" i="0" u="none" strike="noStrike">
              <a:solidFill>
                <a:srgbClr val="000000"/>
              </a:solidFill>
              <a:effectLst/>
            </a:endParaRP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Lessons learnt</a:t>
            </a:r>
          </a:p>
          <a:p>
            <a:pPr marL="285750" indent="-285750" rtl="0" fontAlgn="base">
              <a:spcBef>
                <a:spcPts val="0"/>
              </a:spcBef>
              <a:spcAft>
                <a:spcPts val="0"/>
              </a:spcAft>
              <a:buFont typeface="Wingdings" panose="05000000000000000000" pitchFamily="2" charset="2"/>
              <a:buChar char="q"/>
            </a:pPr>
            <a:r>
              <a:rPr lang="en-US" sz="1400" b="0" i="0" u="none" strike="noStrike">
                <a:solidFill>
                  <a:srgbClr val="000000"/>
                </a:solidFill>
                <a:effectLst/>
              </a:rPr>
              <a:t>1 slide for Conclusion </a:t>
            </a:r>
            <a:endParaRPr lang="en-US" sz="1400" b="1" i="0" u="none" strike="noStrike">
              <a:solidFill>
                <a:srgbClr val="000000"/>
              </a:solidFill>
              <a:effectLst/>
            </a:endParaRPr>
          </a:p>
        </p:txBody>
      </p:sp>
    </p:spTree>
    <p:extLst>
      <p:ext uri="{BB962C8B-B14F-4D97-AF65-F5344CB8AC3E}">
        <p14:creationId xmlns:p14="http://schemas.microsoft.com/office/powerpoint/2010/main" val="3791683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3A9A-FC8E-FC2B-AD87-65D9F93723D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DF88511-57B1-0B46-447D-72E893F01D0C}"/>
              </a:ext>
            </a:extLst>
          </p:cNvPr>
          <p:cNvSpPr/>
          <p:nvPr/>
        </p:nvSpPr>
        <p:spPr>
          <a:xfrm>
            <a:off x="1722474" y="3997842"/>
            <a:ext cx="8729330" cy="1925880"/>
          </a:xfrm>
          <a:prstGeom prst="rect">
            <a:avLst/>
          </a:prstGeom>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CB54F92-D9A2-FA35-A838-C7BCDCA1381B}"/>
              </a:ext>
            </a:extLst>
          </p:cNvPr>
          <p:cNvSpPr>
            <a:spLocks noGrp="1"/>
          </p:cNvSpPr>
          <p:nvPr>
            <p:ph type="title"/>
          </p:nvPr>
        </p:nvSpPr>
        <p:spPr>
          <a:xfrm>
            <a:off x="838200" y="304803"/>
            <a:ext cx="10515600" cy="1472974"/>
          </a:xfrm>
        </p:spPr>
        <p:txBody>
          <a:bodyPr anchor="ctr">
            <a:normAutofit/>
          </a:bodyPr>
          <a:lstStyle/>
          <a:p>
            <a:r>
              <a:rPr lang="en-US"/>
              <a:t>Intro &amp; Questions to be Answered</a:t>
            </a:r>
          </a:p>
        </p:txBody>
      </p:sp>
      <p:sp>
        <p:nvSpPr>
          <p:cNvPr id="7" name="TextBox 6">
            <a:extLst>
              <a:ext uri="{FF2B5EF4-FFF2-40B4-BE49-F238E27FC236}">
                <a16:creationId xmlns:a16="http://schemas.microsoft.com/office/drawing/2014/main" id="{9594145C-FE06-E5C6-A32E-370D0CB23E36}"/>
              </a:ext>
            </a:extLst>
          </p:cNvPr>
          <p:cNvSpPr txBox="1"/>
          <p:nvPr/>
        </p:nvSpPr>
        <p:spPr>
          <a:xfrm>
            <a:off x="1871330" y="1704906"/>
            <a:ext cx="8431619" cy="4278094"/>
          </a:xfrm>
          <a:prstGeom prst="rect">
            <a:avLst/>
          </a:prstGeom>
          <a:noFill/>
        </p:spPr>
        <p:txBody>
          <a:bodyPr wrap="square">
            <a:spAutoFit/>
          </a:bodyPr>
          <a:lstStyle/>
          <a:p>
            <a:pPr marL="0" marR="0" algn="ctr">
              <a:spcBef>
                <a:spcPts val="0"/>
              </a:spcBef>
            </a:pPr>
            <a:r>
              <a:rPr lang="en-US" sz="1800">
                <a:effectLst/>
                <a:ea typeface="Aptos" panose="020B0004020202020204" pitchFamily="34" charset="0"/>
                <a:cs typeface="Times New Roman" panose="02020603050405020304" pitchFamily="18" charset="0"/>
              </a:rPr>
              <a:t>US Healthcare spend continues to increase year over year</a:t>
            </a:r>
            <a:r>
              <a:rPr lang="en-US" sz="1800" baseline="30000">
                <a:effectLst/>
                <a:ea typeface="Aptos" panose="020B0004020202020204" pitchFamily="34" charset="0"/>
                <a:cs typeface="Times New Roman" panose="02020603050405020304" pitchFamily="18" charset="0"/>
              </a:rPr>
              <a:t>1</a:t>
            </a:r>
            <a:r>
              <a:rPr lang="en-US" sz="1800" baseline="30000">
                <a:ea typeface="Aptos" panose="020B0004020202020204" pitchFamily="34" charset="0"/>
                <a:cs typeface="Times New Roman" panose="02020603050405020304" pitchFamily="18" charset="0"/>
              </a:rPr>
              <a:t> </a:t>
            </a:r>
            <a:r>
              <a:rPr lang="en-US" sz="1800">
                <a:effectLst/>
                <a:ea typeface="Aptos" panose="020B0004020202020204" pitchFamily="34" charset="0"/>
                <a:cs typeface="Times New Roman" panose="02020603050405020304" pitchFamily="18" charset="0"/>
              </a:rPr>
              <a:t>and projections are not slowing down.</a:t>
            </a:r>
          </a:p>
          <a:p>
            <a:pPr marL="0" marR="0" algn="ctr">
              <a:spcBef>
                <a:spcPts val="0"/>
              </a:spcBef>
            </a:pPr>
            <a:endParaRPr lang="en-US" b="1">
              <a:cs typeface="Times New Roman" panose="02020603050405020304" pitchFamily="18" charset="0"/>
            </a:endParaRPr>
          </a:p>
          <a:p>
            <a:pPr algn="ctr"/>
            <a:r>
              <a:rPr lang="en-US" sz="1800" kern="100">
                <a:effectLst/>
                <a:latin typeface="+mn-lt"/>
                <a:ea typeface="Aptos" panose="020B0004020202020204" pitchFamily="34" charset="0"/>
                <a:cs typeface="Times New Roman" panose="02020603050405020304" pitchFamily="18" charset="0"/>
              </a:rPr>
              <a:t>Is the personal healthcare investment making a positive impact on health?</a:t>
            </a:r>
            <a:br>
              <a:rPr lang="en-US" sz="1800" kern="100">
                <a:effectLst/>
                <a:latin typeface="+mn-lt"/>
                <a:ea typeface="Aptos" panose="020B0004020202020204" pitchFamily="34" charset="0"/>
                <a:cs typeface="Times New Roman" panose="02020603050405020304" pitchFamily="18" charset="0"/>
              </a:rPr>
            </a:br>
            <a:r>
              <a:rPr lang="en-US" sz="1800">
                <a:effectLst/>
                <a:latin typeface="+mn-lt"/>
                <a:ea typeface="Aptos" panose="020B0004020202020204" pitchFamily="34" charset="0"/>
                <a:cs typeface="Times New Roman" panose="02020603050405020304" pitchFamily="18" charset="0"/>
              </a:rPr>
              <a:t>And does that answer change based on where you live, how much you make, if you receive government assistance, or where all of that spend is being allocated?</a:t>
            </a:r>
            <a:br>
              <a:rPr lang="en-US" sz="1400" kern="100">
                <a:effectLst/>
                <a:latin typeface="+mn-lt"/>
                <a:ea typeface="Aptos" panose="020B0004020202020204" pitchFamily="34" charset="0"/>
                <a:cs typeface="Times New Roman" panose="02020603050405020304" pitchFamily="18" charset="0"/>
              </a:rPr>
            </a:br>
            <a:br>
              <a:rPr lang="en-US" sz="1800" b="1" kern="100">
                <a:effectLst/>
                <a:latin typeface="+mn-lt"/>
                <a:ea typeface="Aptos" panose="020B0004020202020204" pitchFamily="34" charset="0"/>
                <a:cs typeface="Times New Roman" panose="02020603050405020304" pitchFamily="18" charset="0"/>
              </a:rPr>
            </a:br>
            <a:br>
              <a:rPr lang="en-US" sz="1800" b="1" kern="100">
                <a:effectLst/>
                <a:latin typeface="+mn-lt"/>
                <a:ea typeface="Aptos" panose="020B0004020202020204" pitchFamily="34" charset="0"/>
                <a:cs typeface="Times New Roman" panose="02020603050405020304" pitchFamily="18" charset="0"/>
              </a:rPr>
            </a:br>
            <a:r>
              <a:rPr lang="en-US" sz="2800" b="1" kern="100">
                <a:effectLst/>
                <a:latin typeface="+mn-lt"/>
                <a:ea typeface="Aptos" panose="020B0004020202020204" pitchFamily="34" charset="0"/>
                <a:cs typeface="Times New Roman" panose="02020603050405020304" pitchFamily="18" charset="0"/>
              </a:rPr>
              <a:t>Is the US personal healthcare investment connected to a positive mortality outcome?</a:t>
            </a:r>
          </a:p>
          <a:p>
            <a:pPr algn="ctr"/>
            <a:r>
              <a:rPr lang="en-US" sz="800" b="1" kern="100">
                <a:effectLst/>
                <a:latin typeface="+mn-lt"/>
                <a:ea typeface="Aptos" panose="020B0004020202020204" pitchFamily="34" charset="0"/>
                <a:cs typeface="Times New Roman" panose="02020603050405020304" pitchFamily="18" charset="0"/>
              </a:rPr>
              <a:t> </a:t>
            </a:r>
          </a:p>
          <a:p>
            <a:pPr algn="ctr"/>
            <a:r>
              <a:rPr lang="en-US" sz="2800" b="1" kern="100">
                <a:effectLst/>
                <a:latin typeface="+mn-lt"/>
                <a:ea typeface="Aptos" panose="020B0004020202020204" pitchFamily="34" charset="0"/>
                <a:cs typeface="Times New Roman" panose="02020603050405020304" pitchFamily="18" charset="0"/>
              </a:rPr>
              <a:t>Is the investment worth it?</a:t>
            </a:r>
            <a:endParaRPr lang="en-US"/>
          </a:p>
          <a:p>
            <a:pPr marL="0" marR="0" algn="ctr">
              <a:spcBef>
                <a:spcPts val="0"/>
              </a:spcBef>
            </a:pPr>
            <a:endParaRPr lang="en-US"/>
          </a:p>
        </p:txBody>
      </p:sp>
    </p:spTree>
    <p:extLst>
      <p:ext uri="{BB962C8B-B14F-4D97-AF65-F5344CB8AC3E}">
        <p14:creationId xmlns:p14="http://schemas.microsoft.com/office/powerpoint/2010/main" val="348627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03C5-052F-ADA2-0802-6063CF4566C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7ECCA3B-BA1C-98C8-C7A2-EB47CA179C1F}"/>
              </a:ext>
            </a:extLst>
          </p:cNvPr>
          <p:cNvSpPr>
            <a:spLocks noGrp="1"/>
          </p:cNvSpPr>
          <p:nvPr>
            <p:ph type="title"/>
          </p:nvPr>
        </p:nvSpPr>
        <p:spPr>
          <a:xfrm>
            <a:off x="838200" y="365125"/>
            <a:ext cx="10515600" cy="1325563"/>
          </a:xfrm>
        </p:spPr>
        <p:txBody>
          <a:bodyPr/>
          <a:lstStyle/>
          <a:p>
            <a:r>
              <a:rPr lang="en-US"/>
              <a:t>Hypothesis</a:t>
            </a:r>
          </a:p>
        </p:txBody>
      </p:sp>
      <p:sp>
        <p:nvSpPr>
          <p:cNvPr id="2" name="Rectangle: Rounded Corners 1">
            <a:extLst>
              <a:ext uri="{FF2B5EF4-FFF2-40B4-BE49-F238E27FC236}">
                <a16:creationId xmlns:a16="http://schemas.microsoft.com/office/drawing/2014/main" id="{5CDE04A9-F0CB-ED23-2857-AD306991B6F6}"/>
              </a:ext>
            </a:extLst>
          </p:cNvPr>
          <p:cNvSpPr/>
          <p:nvPr/>
        </p:nvSpPr>
        <p:spPr>
          <a:xfrm>
            <a:off x="1638300" y="1583871"/>
            <a:ext cx="9118600" cy="4118429"/>
          </a:xfrm>
          <a:prstGeom prst="roundRect">
            <a:avLst/>
          </a:prstGeom>
          <a:solidFill>
            <a:schemeClr val="accent4"/>
          </a:solidFill>
          <a:ln w="161925">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224573C1-E306-03BF-D83E-117D95D2028C}"/>
              </a:ext>
            </a:extLst>
          </p:cNvPr>
          <p:cNvSpPr txBox="1"/>
          <p:nvPr/>
        </p:nvSpPr>
        <p:spPr>
          <a:xfrm>
            <a:off x="1993900" y="2411978"/>
            <a:ext cx="8407400" cy="2462213"/>
          </a:xfrm>
          <a:prstGeom prst="rect">
            <a:avLst/>
          </a:prstGeom>
          <a:noFill/>
        </p:spPr>
        <p:txBody>
          <a:bodyPr wrap="square">
            <a:spAutoFit/>
          </a:bodyPr>
          <a:lstStyle/>
          <a:p>
            <a:pPr algn="ctr"/>
            <a:r>
              <a:rPr lang="en-US" sz="2400">
                <a:solidFill>
                  <a:schemeClr val="bg1"/>
                </a:solidFill>
                <a:effectLst/>
                <a:ea typeface="Aptos" panose="020B0004020202020204" pitchFamily="34" charset="0"/>
                <a:cs typeface="Times New Roman" panose="02020603050405020304" pitchFamily="18" charset="0"/>
              </a:rPr>
              <a:t>The Outliers believe that </a:t>
            </a:r>
          </a:p>
          <a:p>
            <a:pPr algn="ctr">
              <a:spcAft>
                <a:spcPts val="1200"/>
              </a:spcAft>
            </a:pPr>
            <a:r>
              <a:rPr lang="en-US" sz="2400">
                <a:solidFill>
                  <a:schemeClr val="bg1"/>
                </a:solidFill>
                <a:effectLst/>
                <a:ea typeface="Aptos" panose="020B0004020202020204" pitchFamily="34" charset="0"/>
                <a:cs typeface="Times New Roman" panose="02020603050405020304" pitchFamily="18" charset="0"/>
              </a:rPr>
              <a:t>the average American is paying more for healthcare than they were in previous years, but the value of the investment is declining year over year. </a:t>
            </a:r>
          </a:p>
          <a:p>
            <a:pPr algn="ctr"/>
            <a:r>
              <a:rPr lang="en-US" sz="2400">
                <a:solidFill>
                  <a:schemeClr val="bg1"/>
                </a:solidFill>
                <a:effectLst/>
                <a:ea typeface="Aptos" panose="020B0004020202020204" pitchFamily="34" charset="0"/>
                <a:cs typeface="Times New Roman" panose="02020603050405020304" pitchFamily="18" charset="0"/>
              </a:rPr>
              <a:t>We believe the rate of increase does NOT correlate to mortality outcomes.</a:t>
            </a:r>
            <a:endParaRPr lang="en-US" sz="2400">
              <a:solidFill>
                <a:schemeClr val="bg1"/>
              </a:solidFill>
            </a:endParaRPr>
          </a:p>
        </p:txBody>
      </p:sp>
      <p:sp>
        <p:nvSpPr>
          <p:cNvPr id="4" name="TextBox 3">
            <a:extLst>
              <a:ext uri="{FF2B5EF4-FFF2-40B4-BE49-F238E27FC236}">
                <a16:creationId xmlns:a16="http://schemas.microsoft.com/office/drawing/2014/main" id="{47C44B7B-4BE3-96C5-9E4B-30C0C745BE33}"/>
              </a:ext>
            </a:extLst>
          </p:cNvPr>
          <p:cNvSpPr txBox="1"/>
          <p:nvPr/>
        </p:nvSpPr>
        <p:spPr>
          <a:xfrm>
            <a:off x="1258028" y="6190310"/>
            <a:ext cx="6908138" cy="215444"/>
          </a:xfrm>
          <a:prstGeom prst="rect">
            <a:avLst/>
          </a:prstGeom>
          <a:noFill/>
        </p:spPr>
        <p:txBody>
          <a:bodyPr wrap="square">
            <a:spAutoFit/>
          </a:bodyPr>
          <a:lstStyle/>
          <a:p>
            <a:pPr marL="0" marR="0">
              <a:spcBef>
                <a:spcPts val="0"/>
              </a:spcBef>
              <a:spcAft>
                <a:spcPts val="0"/>
              </a:spcAft>
            </a:pPr>
            <a:r>
              <a:rPr lang="en-US" sz="1200" u="sng" kern="100" baseline="3000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https://www.healthsystemtracker.org/chart-collection/u-s-spending-healthcare-changed-time/</a:t>
            </a:r>
            <a:endParaRPr lang="en-US" sz="1200" kern="100" baseline="3000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562F8A4-B608-E3CB-37D7-9CF4C8CE5C2C}"/>
              </a:ext>
            </a:extLst>
          </p:cNvPr>
          <p:cNvSpPr txBox="1"/>
          <p:nvPr/>
        </p:nvSpPr>
        <p:spPr>
          <a:xfrm>
            <a:off x="1258028" y="6277431"/>
            <a:ext cx="7246620" cy="215444"/>
          </a:xfrm>
          <a:prstGeom prst="rect">
            <a:avLst/>
          </a:prstGeom>
          <a:noFill/>
        </p:spPr>
        <p:txBody>
          <a:bodyPr wrap="square">
            <a:spAutoFit/>
          </a:bodyPr>
          <a:lstStyle/>
          <a:p>
            <a:r>
              <a:rPr lang="en-US" sz="800" u="sng">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https://www.statista.com/statistics/184955/us-national-health-expenditures-per-capita-since-1960/</a:t>
            </a:r>
            <a:r>
              <a:rPr lang="en-US" sz="800">
                <a:effectLst/>
                <a:latin typeface="Aptos" panose="020B0004020202020204" pitchFamily="34" charset="0"/>
                <a:ea typeface="Aptos" panose="020B0004020202020204" pitchFamily="34" charset="0"/>
                <a:cs typeface="Times New Roman" panose="02020603050405020304" pitchFamily="18" charset="0"/>
              </a:rPr>
              <a:t> </a:t>
            </a:r>
            <a:endParaRPr lang="en-US" sz="800"/>
          </a:p>
        </p:txBody>
      </p:sp>
      <p:sp>
        <p:nvSpPr>
          <p:cNvPr id="6" name="TextBox 5">
            <a:extLst>
              <a:ext uri="{FF2B5EF4-FFF2-40B4-BE49-F238E27FC236}">
                <a16:creationId xmlns:a16="http://schemas.microsoft.com/office/drawing/2014/main" id="{AB1A2AB4-49CB-8ABF-7665-26FA976597C5}"/>
              </a:ext>
            </a:extLst>
          </p:cNvPr>
          <p:cNvSpPr txBox="1"/>
          <p:nvPr/>
        </p:nvSpPr>
        <p:spPr>
          <a:xfrm>
            <a:off x="1158899" y="6123933"/>
            <a:ext cx="234360" cy="194925"/>
          </a:xfrm>
          <a:prstGeom prst="rect">
            <a:avLst/>
          </a:prstGeom>
          <a:noFill/>
        </p:spPr>
        <p:txBody>
          <a:bodyPr wrap="none" rtlCol="0">
            <a:spAutoFit/>
          </a:bodyPr>
          <a:lstStyle/>
          <a:p>
            <a:r>
              <a:rPr lang="en-US" sz="1000" baseline="30000"/>
              <a:t>1</a:t>
            </a:r>
          </a:p>
        </p:txBody>
      </p:sp>
    </p:spTree>
    <p:extLst>
      <p:ext uri="{BB962C8B-B14F-4D97-AF65-F5344CB8AC3E}">
        <p14:creationId xmlns:p14="http://schemas.microsoft.com/office/powerpoint/2010/main" val="250281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838200" y="365125"/>
            <a:ext cx="10515600" cy="1325563"/>
          </a:xfrm>
        </p:spPr>
        <p:txBody>
          <a:bodyPr anchor="ctr">
            <a:normAutofit/>
          </a:bodyPr>
          <a:lstStyle/>
          <a:p>
            <a:r>
              <a:rPr lang="en-US"/>
              <a:t>Areas to Analyze</a:t>
            </a:r>
          </a:p>
        </p:txBody>
      </p:sp>
      <p:graphicFrame>
        <p:nvGraphicFramePr>
          <p:cNvPr id="9" name="Content Placeholder 2">
            <a:extLst>
              <a:ext uri="{FF2B5EF4-FFF2-40B4-BE49-F238E27FC236}">
                <a16:creationId xmlns:a16="http://schemas.microsoft.com/office/drawing/2014/main" id="{09E12B3E-EB8F-7554-F0B4-144A192FD480}"/>
              </a:ext>
            </a:extLst>
          </p:cNvPr>
          <p:cNvGraphicFramePr>
            <a:graphicFrameLocks noGrp="1"/>
          </p:cNvGraphicFramePr>
          <p:nvPr>
            <p:ph type="tbl" sz="quarter" idx="13"/>
            <p:extLst>
              <p:ext uri="{D42A27DB-BD31-4B8C-83A1-F6EECF244321}">
                <p14:modId xmlns:p14="http://schemas.microsoft.com/office/powerpoint/2010/main" val="3413908791"/>
              </p:ext>
            </p:extLst>
          </p:nvPr>
        </p:nvGraphicFramePr>
        <p:xfrm>
          <a:off x="932144" y="1773433"/>
          <a:ext cx="10515600" cy="4297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D78D32B-5E5C-DC58-9869-76D6D0762A0A}"/>
              </a:ext>
            </a:extLst>
          </p:cNvPr>
          <p:cNvSpPr txBox="1"/>
          <p:nvPr/>
        </p:nvSpPr>
        <p:spPr>
          <a:xfrm>
            <a:off x="9491330" y="1986873"/>
            <a:ext cx="1956414" cy="307777"/>
          </a:xfrm>
          <a:prstGeom prst="rect">
            <a:avLst/>
          </a:prstGeom>
          <a:noFill/>
        </p:spPr>
        <p:txBody>
          <a:bodyPr wrap="square" rtlCol="0">
            <a:spAutoFit/>
          </a:bodyPr>
          <a:lstStyle/>
          <a:p>
            <a:pPr algn="r"/>
            <a:r>
              <a:rPr lang="en-US" sz="1400" b="1">
                <a:solidFill>
                  <a:schemeClr val="accent2"/>
                </a:solidFill>
              </a:rPr>
              <a:t>Sam</a:t>
            </a:r>
          </a:p>
        </p:txBody>
      </p:sp>
      <p:sp>
        <p:nvSpPr>
          <p:cNvPr id="4" name="TextBox 3">
            <a:extLst>
              <a:ext uri="{FF2B5EF4-FFF2-40B4-BE49-F238E27FC236}">
                <a16:creationId xmlns:a16="http://schemas.microsoft.com/office/drawing/2014/main" id="{1F8A33EA-F090-502B-F16E-092EFA227A0B}"/>
              </a:ext>
            </a:extLst>
          </p:cNvPr>
          <p:cNvSpPr txBox="1"/>
          <p:nvPr/>
        </p:nvSpPr>
        <p:spPr>
          <a:xfrm>
            <a:off x="8889413" y="2868077"/>
            <a:ext cx="2558331" cy="307777"/>
          </a:xfrm>
          <a:prstGeom prst="rect">
            <a:avLst/>
          </a:prstGeom>
          <a:noFill/>
        </p:spPr>
        <p:txBody>
          <a:bodyPr wrap="square" rtlCol="0">
            <a:spAutoFit/>
          </a:bodyPr>
          <a:lstStyle/>
          <a:p>
            <a:pPr algn="r"/>
            <a:r>
              <a:rPr lang="en-US" sz="1400" b="1">
                <a:solidFill>
                  <a:schemeClr val="accent2"/>
                </a:solidFill>
              </a:rPr>
              <a:t>Kathryn</a:t>
            </a:r>
          </a:p>
        </p:txBody>
      </p:sp>
      <p:sp>
        <p:nvSpPr>
          <p:cNvPr id="5" name="TextBox 4">
            <a:extLst>
              <a:ext uri="{FF2B5EF4-FFF2-40B4-BE49-F238E27FC236}">
                <a16:creationId xmlns:a16="http://schemas.microsoft.com/office/drawing/2014/main" id="{A455E6C5-BFF8-A4B6-0925-A7BFC5F7EC0D}"/>
              </a:ext>
            </a:extLst>
          </p:cNvPr>
          <p:cNvSpPr txBox="1"/>
          <p:nvPr/>
        </p:nvSpPr>
        <p:spPr>
          <a:xfrm>
            <a:off x="8204813" y="3753288"/>
            <a:ext cx="3242931" cy="307777"/>
          </a:xfrm>
          <a:prstGeom prst="rect">
            <a:avLst/>
          </a:prstGeom>
          <a:noFill/>
        </p:spPr>
        <p:txBody>
          <a:bodyPr wrap="square" rtlCol="0">
            <a:spAutoFit/>
          </a:bodyPr>
          <a:lstStyle/>
          <a:p>
            <a:pPr algn="r"/>
            <a:r>
              <a:rPr lang="en-US" sz="1400" b="1">
                <a:solidFill>
                  <a:schemeClr val="accent2"/>
                </a:solidFill>
              </a:rPr>
              <a:t>Fran</a:t>
            </a:r>
          </a:p>
        </p:txBody>
      </p:sp>
      <p:sp>
        <p:nvSpPr>
          <p:cNvPr id="6" name="TextBox 5">
            <a:extLst>
              <a:ext uri="{FF2B5EF4-FFF2-40B4-BE49-F238E27FC236}">
                <a16:creationId xmlns:a16="http://schemas.microsoft.com/office/drawing/2014/main" id="{B903B0A6-3095-F186-36EE-A3CBA1D30C01}"/>
              </a:ext>
            </a:extLst>
          </p:cNvPr>
          <p:cNvSpPr txBox="1"/>
          <p:nvPr/>
        </p:nvSpPr>
        <p:spPr>
          <a:xfrm>
            <a:off x="8204813" y="4662352"/>
            <a:ext cx="3242931" cy="307777"/>
          </a:xfrm>
          <a:prstGeom prst="rect">
            <a:avLst/>
          </a:prstGeom>
          <a:noFill/>
        </p:spPr>
        <p:txBody>
          <a:bodyPr wrap="square" rtlCol="0">
            <a:spAutoFit/>
          </a:bodyPr>
          <a:lstStyle/>
          <a:p>
            <a:pPr algn="r"/>
            <a:r>
              <a:rPr lang="en-US" sz="1400" b="1">
                <a:solidFill>
                  <a:schemeClr val="accent2"/>
                </a:solidFill>
              </a:rPr>
              <a:t>Nurmaa</a:t>
            </a:r>
          </a:p>
        </p:txBody>
      </p:sp>
      <p:sp>
        <p:nvSpPr>
          <p:cNvPr id="8" name="TextBox 7">
            <a:extLst>
              <a:ext uri="{FF2B5EF4-FFF2-40B4-BE49-F238E27FC236}">
                <a16:creationId xmlns:a16="http://schemas.microsoft.com/office/drawing/2014/main" id="{D839FFF5-A3AE-5965-5C88-F8E1C6B18E95}"/>
              </a:ext>
            </a:extLst>
          </p:cNvPr>
          <p:cNvSpPr txBox="1"/>
          <p:nvPr/>
        </p:nvSpPr>
        <p:spPr>
          <a:xfrm>
            <a:off x="9491330" y="5571416"/>
            <a:ext cx="1956414" cy="307777"/>
          </a:xfrm>
          <a:prstGeom prst="rect">
            <a:avLst/>
          </a:prstGeom>
          <a:noFill/>
        </p:spPr>
        <p:txBody>
          <a:bodyPr wrap="square" rtlCol="0">
            <a:spAutoFit/>
          </a:bodyPr>
          <a:lstStyle/>
          <a:p>
            <a:pPr algn="r"/>
            <a:r>
              <a:rPr lang="en-US" sz="1400" b="1">
                <a:solidFill>
                  <a:schemeClr val="accent2"/>
                </a:solidFill>
              </a:rPr>
              <a:t>Sam</a:t>
            </a:r>
          </a:p>
        </p:txBody>
      </p:sp>
      <p:sp>
        <p:nvSpPr>
          <p:cNvPr id="10" name="TextBox 9">
            <a:extLst>
              <a:ext uri="{FF2B5EF4-FFF2-40B4-BE49-F238E27FC236}">
                <a16:creationId xmlns:a16="http://schemas.microsoft.com/office/drawing/2014/main" id="{53FEA38C-93E5-649C-4E23-73174FD7EB48}"/>
              </a:ext>
            </a:extLst>
          </p:cNvPr>
          <p:cNvSpPr txBox="1"/>
          <p:nvPr/>
        </p:nvSpPr>
        <p:spPr>
          <a:xfrm>
            <a:off x="9491330" y="1358936"/>
            <a:ext cx="1956414" cy="307777"/>
          </a:xfrm>
          <a:prstGeom prst="rect">
            <a:avLst/>
          </a:prstGeom>
          <a:noFill/>
        </p:spPr>
        <p:txBody>
          <a:bodyPr wrap="square" rtlCol="0">
            <a:spAutoFit/>
          </a:bodyPr>
          <a:lstStyle/>
          <a:p>
            <a:pPr algn="r"/>
            <a:r>
              <a:rPr lang="en-US" sz="1400" b="1" u="sng">
                <a:solidFill>
                  <a:schemeClr val="accent2"/>
                </a:solidFill>
              </a:rPr>
              <a:t>Presenter:</a:t>
            </a:r>
          </a:p>
        </p:txBody>
      </p:sp>
    </p:spTree>
    <p:extLst>
      <p:ext uri="{BB962C8B-B14F-4D97-AF65-F5344CB8AC3E}">
        <p14:creationId xmlns:p14="http://schemas.microsoft.com/office/powerpoint/2010/main" val="3691238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349825"/>
            <a:ext cx="6560142" cy="3063149"/>
          </a:xfrm>
          <a:noFill/>
        </p:spPr>
        <p:txBody>
          <a:bodyPr/>
          <a:lstStyle/>
          <a:p>
            <a:pPr lvl="0"/>
            <a:r>
              <a:rPr lang="en-US" sz="2400"/>
              <a:t>1. Demonstrate the healthcare expenditure over the year (2010-2017)</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815929" y="4412973"/>
            <a:ext cx="6560142" cy="1935571"/>
          </a:xfrm>
          <a:noFill/>
        </p:spPr>
        <p:txBody>
          <a:bodyPr/>
          <a:lstStyle/>
          <a:p>
            <a:r>
              <a:rPr lang="en-US" sz="2000"/>
              <a:t>Analyst Sam Sims</a:t>
            </a:r>
          </a:p>
        </p:txBody>
      </p:sp>
    </p:spTree>
    <p:extLst>
      <p:ext uri="{BB962C8B-B14F-4D97-AF65-F5344CB8AC3E}">
        <p14:creationId xmlns:p14="http://schemas.microsoft.com/office/powerpoint/2010/main" val="363098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C595147-8D8C-51C8-BE0D-D8D4335FE646}"/>
              </a:ext>
            </a:extLst>
          </p:cNvPr>
          <p:cNvSpPr>
            <a:spLocks noGrp="1"/>
          </p:cNvSpPr>
          <p:nvPr>
            <p:ph type="title"/>
          </p:nvPr>
        </p:nvSpPr>
        <p:spPr>
          <a:xfrm>
            <a:off x="838200" y="365125"/>
            <a:ext cx="10515600" cy="1325563"/>
          </a:xfrm>
        </p:spPr>
        <p:txBody>
          <a:bodyPr/>
          <a:lstStyle/>
          <a:p>
            <a:r>
              <a:rPr lang="en-US"/>
              <a:t>Overview of total US spending 2010-2017:</a:t>
            </a:r>
            <a:br>
              <a:rPr lang="en-US"/>
            </a:br>
            <a:r>
              <a:rPr lang="en-US"/>
              <a:t>Medicare, Medicaid, and Private Insurance</a:t>
            </a:r>
          </a:p>
        </p:txBody>
      </p:sp>
      <p:pic>
        <p:nvPicPr>
          <p:cNvPr id="9" name="Picture 8">
            <a:extLst>
              <a:ext uri="{FF2B5EF4-FFF2-40B4-BE49-F238E27FC236}">
                <a16:creationId xmlns:a16="http://schemas.microsoft.com/office/drawing/2014/main" id="{D530FBCA-8A31-EFC3-3336-84A32417D80D}"/>
              </a:ext>
            </a:extLst>
          </p:cNvPr>
          <p:cNvPicPr>
            <a:picLocks noChangeAspect="1"/>
          </p:cNvPicPr>
          <p:nvPr/>
        </p:nvPicPr>
        <p:blipFill>
          <a:blip r:embed="rId3"/>
          <a:stretch>
            <a:fillRect/>
          </a:stretch>
        </p:blipFill>
        <p:spPr>
          <a:xfrm>
            <a:off x="1308128" y="1710944"/>
            <a:ext cx="2642560" cy="2102907"/>
          </a:xfrm>
          <a:prstGeom prst="rect">
            <a:avLst/>
          </a:prstGeom>
        </p:spPr>
      </p:pic>
      <p:pic>
        <p:nvPicPr>
          <p:cNvPr id="5" name="Picture 4">
            <a:extLst>
              <a:ext uri="{FF2B5EF4-FFF2-40B4-BE49-F238E27FC236}">
                <a16:creationId xmlns:a16="http://schemas.microsoft.com/office/drawing/2014/main" id="{8AF3F485-B672-8F93-F53E-0CB8BED9AB7C}"/>
              </a:ext>
            </a:extLst>
          </p:cNvPr>
          <p:cNvPicPr>
            <a:picLocks noChangeAspect="1"/>
          </p:cNvPicPr>
          <p:nvPr/>
        </p:nvPicPr>
        <p:blipFill>
          <a:blip r:embed="rId4"/>
          <a:stretch>
            <a:fillRect/>
          </a:stretch>
        </p:blipFill>
        <p:spPr>
          <a:xfrm>
            <a:off x="4640170" y="1716456"/>
            <a:ext cx="2642561" cy="2091883"/>
          </a:xfrm>
          <a:prstGeom prst="rect">
            <a:avLst/>
          </a:prstGeom>
        </p:spPr>
      </p:pic>
      <p:cxnSp>
        <p:nvCxnSpPr>
          <p:cNvPr id="13" name="Straight Arrow Connector 12">
            <a:extLst>
              <a:ext uri="{FF2B5EF4-FFF2-40B4-BE49-F238E27FC236}">
                <a16:creationId xmlns:a16="http://schemas.microsoft.com/office/drawing/2014/main" id="{69E9EE90-3590-8E2C-140A-0B123D4862CD}"/>
              </a:ext>
            </a:extLst>
          </p:cNvPr>
          <p:cNvCxnSpPr>
            <a:cxnSpLocks/>
          </p:cNvCxnSpPr>
          <p:nvPr/>
        </p:nvCxnSpPr>
        <p:spPr>
          <a:xfrm>
            <a:off x="3943385" y="2762397"/>
            <a:ext cx="70408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81A8CDF-4969-01A2-91CF-1CB8BA46E57F}"/>
              </a:ext>
            </a:extLst>
          </p:cNvPr>
          <p:cNvCxnSpPr>
            <a:cxnSpLocks/>
          </p:cNvCxnSpPr>
          <p:nvPr/>
        </p:nvCxnSpPr>
        <p:spPr>
          <a:xfrm>
            <a:off x="7275428" y="2762397"/>
            <a:ext cx="70408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060E784C-77E3-AD53-D9CF-C1FA87C89FD8}"/>
              </a:ext>
            </a:extLst>
          </p:cNvPr>
          <p:cNvSpPr txBox="1"/>
          <p:nvPr/>
        </p:nvSpPr>
        <p:spPr>
          <a:xfrm>
            <a:off x="2431312" y="-949842"/>
            <a:ext cx="8826134" cy="646331"/>
          </a:xfrm>
          <a:prstGeom prst="rect">
            <a:avLst/>
          </a:prstGeom>
          <a:noFill/>
        </p:spPr>
        <p:txBody>
          <a:bodyPr wrap="none" rtlCol="0">
            <a:spAutoFit/>
          </a:bodyPr>
          <a:lstStyle/>
          <a:p>
            <a:r>
              <a:rPr lang="en-US"/>
              <a:t>-Those on gov’t programs get more assistance, but do not spend less on healthcare</a:t>
            </a:r>
          </a:p>
          <a:p>
            <a:r>
              <a:rPr lang="en-US"/>
              <a:t>---though personally</a:t>
            </a:r>
          </a:p>
        </p:txBody>
      </p:sp>
      <p:sp>
        <p:nvSpPr>
          <p:cNvPr id="2" name="AutoShape 2">
            <a:extLst>
              <a:ext uri="{FF2B5EF4-FFF2-40B4-BE49-F238E27FC236}">
                <a16:creationId xmlns:a16="http://schemas.microsoft.com/office/drawing/2014/main" id="{9D28E91B-4BC1-4896-2E28-358FB66A2925}"/>
              </a:ext>
            </a:extLst>
          </p:cNvPr>
          <p:cNvSpPr>
            <a:spLocks noChangeAspect="1" noChangeArrowheads="1"/>
          </p:cNvSpPr>
          <p:nvPr/>
        </p:nvSpPr>
        <p:spPr bwMode="auto">
          <a:xfrm>
            <a:off x="5943600" y="3276599"/>
            <a:ext cx="2547258" cy="25752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77325A5A-0257-3DEC-766A-338A5A1D1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2213" y="1710943"/>
            <a:ext cx="3080734" cy="2310551"/>
          </a:xfrm>
          <a:prstGeom prst="rect">
            <a:avLst/>
          </a:prstGeom>
        </p:spPr>
      </p:pic>
      <p:pic>
        <p:nvPicPr>
          <p:cNvPr id="4" name="Picture 3">
            <a:extLst>
              <a:ext uri="{FF2B5EF4-FFF2-40B4-BE49-F238E27FC236}">
                <a16:creationId xmlns:a16="http://schemas.microsoft.com/office/drawing/2014/main" id="{C69DB852-6948-C73C-5826-F462210DA7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8194" y="3719183"/>
            <a:ext cx="3828582" cy="2855746"/>
          </a:xfrm>
          <a:prstGeom prst="rect">
            <a:avLst/>
          </a:prstGeom>
        </p:spPr>
      </p:pic>
    </p:spTree>
    <p:extLst>
      <p:ext uri="{BB962C8B-B14F-4D97-AF65-F5344CB8AC3E}">
        <p14:creationId xmlns:p14="http://schemas.microsoft.com/office/powerpoint/2010/main" val="2549703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DA4AC-0F03-F057-666D-D5C9467C912D}"/>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BD0AF2C3-5B8F-E956-7862-33E18BAB3F97}"/>
              </a:ext>
            </a:extLst>
          </p:cNvPr>
          <p:cNvSpPr>
            <a:spLocks noGrp="1"/>
          </p:cNvSpPr>
          <p:nvPr>
            <p:ph type="title"/>
          </p:nvPr>
        </p:nvSpPr>
        <p:spPr>
          <a:xfrm>
            <a:off x="838200" y="365125"/>
            <a:ext cx="10515600" cy="1325563"/>
          </a:xfrm>
        </p:spPr>
        <p:txBody>
          <a:bodyPr/>
          <a:lstStyle/>
          <a:p>
            <a:r>
              <a:rPr lang="en-US"/>
              <a:t>Comparison of Enrollment and spending per Enrollee</a:t>
            </a:r>
          </a:p>
        </p:txBody>
      </p:sp>
      <p:pic>
        <p:nvPicPr>
          <p:cNvPr id="7" name="Content Placeholder 6">
            <a:extLst>
              <a:ext uri="{FF2B5EF4-FFF2-40B4-BE49-F238E27FC236}">
                <a16:creationId xmlns:a16="http://schemas.microsoft.com/office/drawing/2014/main" id="{D1478072-A4E5-83BB-FDEF-46DAE01973F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00603"/>
            <a:ext cx="4914900" cy="3747407"/>
          </a:xfrm>
        </p:spPr>
      </p:pic>
      <p:pic>
        <p:nvPicPr>
          <p:cNvPr id="11" name="Content Placeholder 10">
            <a:extLst>
              <a:ext uri="{FF2B5EF4-FFF2-40B4-BE49-F238E27FC236}">
                <a16:creationId xmlns:a16="http://schemas.microsoft.com/office/drawing/2014/main" id="{94B3EED8-2F8D-17DD-7ED9-982C9BF3D7C7}"/>
              </a:ext>
            </a:extLst>
          </p:cNvPr>
          <p:cNvPicPr>
            <a:picLocks noGrp="1" noChangeAspect="1"/>
          </p:cNvPicPr>
          <p:nvPr>
            <p:ph sz="half" idx="15"/>
          </p:nvPr>
        </p:nvPicPr>
        <p:blipFill>
          <a:blip r:embed="rId3">
            <a:extLst>
              <a:ext uri="{28A0092B-C50C-407E-A947-70E740481C1C}">
                <a14:useLocalDpi xmlns:a14="http://schemas.microsoft.com/office/drawing/2010/main" val="0"/>
              </a:ext>
            </a:extLst>
          </a:blip>
          <a:stretch>
            <a:fillRect/>
          </a:stretch>
        </p:blipFill>
        <p:spPr>
          <a:xfrm>
            <a:off x="6148388" y="2037506"/>
            <a:ext cx="5211762" cy="3857725"/>
          </a:xfrm>
        </p:spPr>
      </p:pic>
    </p:spTree>
    <p:extLst>
      <p:ext uri="{BB962C8B-B14F-4D97-AF65-F5344CB8AC3E}">
        <p14:creationId xmlns:p14="http://schemas.microsoft.com/office/powerpoint/2010/main" val="1118614753"/>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2.xml><?xml version="1.0" encoding="utf-8"?>
<ds:datastoreItem xmlns:ds="http://schemas.openxmlformats.org/officeDocument/2006/customXml" ds:itemID="{E130005B-6102-4F3C-A26F-485DF1BF9717}">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BC90B52-91C7-4BE9-8AE0-180FFFE1100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{FF05DC19-897D-432F-9CBB-6FEBBE480988}tf78504181_win32</Template>
  <TotalTime>0</TotalTime>
  <Words>2021</Words>
  <Application>Microsoft Office PowerPoint</Application>
  <PresentationFormat>Widescreen</PresentationFormat>
  <Paragraphs>313</Paragraphs>
  <Slides>34</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Aptos</vt:lpstr>
      <vt:lpstr>Arial</vt:lpstr>
      <vt:lpstr>Avenir Next LT Pro</vt:lpstr>
      <vt:lpstr>Avenir Next LT Pro Light</vt:lpstr>
      <vt:lpstr>Calibri</vt:lpstr>
      <vt:lpstr>Times New Roman</vt:lpstr>
      <vt:lpstr>Tw Cen MT</vt:lpstr>
      <vt:lpstr>Tw Cen MT</vt:lpstr>
      <vt:lpstr>Wingdings</vt:lpstr>
      <vt:lpstr>Custom</vt:lpstr>
      <vt:lpstr>A glance into US Healthcare Expenditures &amp; Health Outcomes</vt:lpstr>
      <vt:lpstr>Meet The Outliers</vt:lpstr>
      <vt:lpstr>Agenda</vt:lpstr>
      <vt:lpstr>Intro &amp; Questions to be Answered</vt:lpstr>
      <vt:lpstr>Hypothesis</vt:lpstr>
      <vt:lpstr>Areas to Analyze</vt:lpstr>
      <vt:lpstr>1. Demonstrate the healthcare expenditure over the year (2010-2017)</vt:lpstr>
      <vt:lpstr>Overview of total US spending 2010-2017: Medicare, Medicaid, and Private Insurance</vt:lpstr>
      <vt:lpstr>Comparison of Enrollment and spending per Enrollee</vt:lpstr>
      <vt:lpstr>A look into government healthcare program personal spend. </vt:lpstr>
      <vt:lpstr>Healthcare Spend is Increasing</vt:lpstr>
      <vt:lpstr>Medicaid Increases by Service and Year</vt:lpstr>
      <vt:lpstr>Medicare Increases by Service and Year</vt:lpstr>
      <vt:lpstr>Medicaid Spend Divided by State Population</vt:lpstr>
      <vt:lpstr>Medicare Spend Divided by State Population</vt:lpstr>
      <vt:lpstr>3. The relation between total population and enrollment in Medicare between 2010 to 2017 in the US.  </vt:lpstr>
      <vt:lpstr>Data Set 1</vt:lpstr>
      <vt:lpstr>Data Set 2</vt:lpstr>
      <vt:lpstr>Total Estimate Population in The US from 2010 to 2017</vt:lpstr>
      <vt:lpstr>Top ten states by Medicare enroll in 2010 </vt:lpstr>
      <vt:lpstr>The last ten states by Medicare enroll in 2010 </vt:lpstr>
      <vt:lpstr>Top ten states by Medicare enroll in 2010 and 2017 </vt:lpstr>
      <vt:lpstr>Medicare Enrollment in the US per State</vt:lpstr>
      <vt:lpstr>Top Ten States by Medicare Enrollment in 2010, 2014 and 2017</vt:lpstr>
      <vt:lpstr>4. The relation of high-income earners population and healthcare spend. </vt:lpstr>
      <vt:lpstr>PowerPoint Presentation</vt:lpstr>
      <vt:lpstr>PowerPoint Presentation</vt:lpstr>
      <vt:lpstr>PowerPoint Presentation</vt:lpstr>
      <vt:lpstr>5. The statistics of mortality rates and healthcare spend. </vt:lpstr>
      <vt:lpstr>Mortality VS Per Capita Spending</vt:lpstr>
      <vt:lpstr>Revisiting Our Key Questions</vt:lpstr>
      <vt:lpstr>Lessons Learned</vt:lpstr>
      <vt:lpstr>Thank you</vt:lpstr>
      <vt:lpstr>Project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Francisco Ruiz</dc:creator>
  <cp:lastModifiedBy>Kathryn McAtee</cp:lastModifiedBy>
  <cp:revision>1</cp:revision>
  <cp:lastPrinted>2024-10-22T18:18:10Z</cp:lastPrinted>
  <dcterms:created xsi:type="dcterms:W3CDTF">2024-10-16T03:43:56Z</dcterms:created>
  <dcterms:modified xsi:type="dcterms:W3CDTF">2024-10-23T02:46:39Z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